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04" r:id="rId2"/>
    <p:sldId id="284" r:id="rId3"/>
    <p:sldId id="262" r:id="rId4"/>
    <p:sldId id="285" r:id="rId5"/>
    <p:sldId id="286" r:id="rId6"/>
    <p:sldId id="263" r:id="rId7"/>
    <p:sldId id="299" r:id="rId8"/>
    <p:sldId id="302" r:id="rId9"/>
    <p:sldId id="303" r:id="rId10"/>
    <p:sldId id="276" r:id="rId11"/>
    <p:sldId id="307" r:id="rId12"/>
    <p:sldId id="308" r:id="rId13"/>
    <p:sldId id="309" r:id="rId14"/>
    <p:sldId id="310" r:id="rId15"/>
    <p:sldId id="311" r:id="rId16"/>
    <p:sldId id="266" r:id="rId17"/>
    <p:sldId id="293" r:id="rId18"/>
    <p:sldId id="294" r:id="rId19"/>
    <p:sldId id="314" r:id="rId20"/>
    <p:sldId id="313" r:id="rId21"/>
    <p:sldId id="312" r:id="rId22"/>
    <p:sldId id="298" r:id="rId23"/>
    <p:sldId id="297" r:id="rId24"/>
    <p:sldId id="296" r:id="rId25"/>
    <p:sldId id="305" r:id="rId2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54" autoAdjust="0"/>
    <p:restoredTop sz="94660"/>
  </p:normalViewPr>
  <p:slideViewPr>
    <p:cSldViewPr>
      <p:cViewPr>
        <p:scale>
          <a:sx n="46" d="100"/>
          <a:sy n="46" d="100"/>
        </p:scale>
        <p:origin x="-2274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9F2C08-7CA2-4798-8B96-B50DDEBFDED2}" type="doc">
      <dgm:prSet loTypeId="urn:microsoft.com/office/officeart/2005/8/layout/hProcess11" loCatId="process" qsTypeId="urn:microsoft.com/office/officeart/2005/8/quickstyle/simple1" qsCatId="simple" csTypeId="urn:microsoft.com/office/officeart/2005/8/colors/colorful1" csCatId="colorful" phldr="1"/>
      <dgm:spPr/>
    </dgm:pt>
    <dgm:pt modelId="{E0CFFEA6-AED7-453B-A3BE-E9948C0A1683}">
      <dgm:prSet phldrT="[Tekst]" custT="1"/>
      <dgm:spPr/>
      <dgm:t>
        <a:bodyPr/>
        <a:lstStyle/>
        <a:p>
          <a:r>
            <a:rPr lang="pl-PL" sz="1400" b="1" dirty="0">
              <a:solidFill>
                <a:schemeClr val="tx1">
                  <a:lumMod val="75000"/>
                  <a:lumOff val="25000"/>
                </a:schemeClr>
              </a:solidFill>
            </a:rPr>
            <a:t>PLANOWANIE</a:t>
          </a:r>
          <a: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  <a:t> wybór narzędzia ewaluacyjnego np. ankiet</a:t>
          </a:r>
        </a:p>
      </dgm:t>
    </dgm:pt>
    <dgm:pt modelId="{C68BF7B9-426A-423E-806A-98CEF390B419}" type="parTrans" cxnId="{EBF7E1D2-0FF9-4787-9187-B63547933152}">
      <dgm:prSet/>
      <dgm:spPr/>
      <dgm:t>
        <a:bodyPr/>
        <a:lstStyle/>
        <a:p>
          <a:endParaRPr lang="pl-PL"/>
        </a:p>
      </dgm:t>
    </dgm:pt>
    <dgm:pt modelId="{4CF387A8-D7DD-420C-824B-8A1AD18BA4C3}" type="sibTrans" cxnId="{EBF7E1D2-0FF9-4787-9187-B63547933152}">
      <dgm:prSet/>
      <dgm:spPr/>
      <dgm:t>
        <a:bodyPr/>
        <a:lstStyle/>
        <a:p>
          <a:endParaRPr lang="pl-PL"/>
        </a:p>
      </dgm:t>
    </dgm:pt>
    <dgm:pt modelId="{0222F514-B73D-4C9F-BBCD-4E09805F92FC}">
      <dgm:prSet phldrT="[Tekst]" custT="1"/>
      <dgm:spPr/>
      <dgm:t>
        <a:bodyPr/>
        <a:lstStyle/>
        <a:p>
          <a:r>
            <a:rPr lang="pl-PL" sz="1400" b="1" i="0" dirty="0">
              <a:solidFill>
                <a:schemeClr val="tx1">
                  <a:lumMod val="75000"/>
                  <a:lumOff val="25000"/>
                </a:schemeClr>
              </a:solidFill>
            </a:rPr>
            <a:t>ANALIZA DANYCH</a:t>
          </a:r>
          <a: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  <a:t> raport</a:t>
          </a:r>
        </a:p>
      </dgm:t>
    </dgm:pt>
    <dgm:pt modelId="{50C74379-C47B-4BC0-A728-2C376E01D416}" type="parTrans" cxnId="{705FE0BD-19DA-4E99-B7C8-9A66F470EC62}">
      <dgm:prSet/>
      <dgm:spPr/>
      <dgm:t>
        <a:bodyPr/>
        <a:lstStyle/>
        <a:p>
          <a:endParaRPr lang="pl-PL"/>
        </a:p>
      </dgm:t>
    </dgm:pt>
    <dgm:pt modelId="{478D1952-2B54-4454-B325-783998B36582}" type="sibTrans" cxnId="{705FE0BD-19DA-4E99-B7C8-9A66F470EC62}">
      <dgm:prSet/>
      <dgm:spPr/>
      <dgm:t>
        <a:bodyPr/>
        <a:lstStyle/>
        <a:p>
          <a:endParaRPr lang="pl-PL"/>
        </a:p>
      </dgm:t>
    </dgm:pt>
    <dgm:pt modelId="{708B6A7E-BFB8-46A7-861D-D75851B0D534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400" b="1" dirty="0">
              <a:solidFill>
                <a:schemeClr val="tx1">
                  <a:lumMod val="75000"/>
                  <a:lumOff val="25000"/>
                </a:schemeClr>
              </a:solidFill>
            </a:rPr>
            <a:t>WNIOSKI </a:t>
          </a:r>
          <a:br>
            <a:rPr lang="pl-PL" sz="1400" b="1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b="1" dirty="0">
              <a:solidFill>
                <a:schemeClr val="tx1">
                  <a:lumMod val="75000"/>
                  <a:lumOff val="25000"/>
                </a:schemeClr>
              </a:solidFill>
            </a:rPr>
            <a:t>I REKOMENDACJE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1400" b="0" dirty="0">
              <a:solidFill>
                <a:schemeClr val="tx1">
                  <a:lumMod val="75000"/>
                  <a:lumOff val="25000"/>
                </a:schemeClr>
              </a:solidFill>
            </a:rPr>
            <a:t>do kolejnych szkoleń</a:t>
          </a:r>
        </a:p>
      </dgm:t>
    </dgm:pt>
    <dgm:pt modelId="{E98CCB75-0C43-43F1-8854-55210C839C7B}" type="parTrans" cxnId="{60E9F850-0AD8-4FC8-AEA4-771BD6FEF548}">
      <dgm:prSet/>
      <dgm:spPr/>
      <dgm:t>
        <a:bodyPr/>
        <a:lstStyle/>
        <a:p>
          <a:endParaRPr lang="pl-PL"/>
        </a:p>
      </dgm:t>
    </dgm:pt>
    <dgm:pt modelId="{98F52D2C-00EF-4D63-BE9B-E10B57381D13}" type="sibTrans" cxnId="{60E9F850-0AD8-4FC8-AEA4-771BD6FEF548}">
      <dgm:prSet/>
      <dgm:spPr/>
      <dgm:t>
        <a:bodyPr/>
        <a:lstStyle/>
        <a:p>
          <a:endParaRPr lang="pl-PL"/>
        </a:p>
      </dgm:t>
    </dgm:pt>
    <dgm:pt modelId="{32CA8E3A-75AB-4B8C-A81F-75917493E0B1}">
      <dgm:prSet phldrT="[Tekst]" custT="1"/>
      <dgm:spPr/>
      <dgm:t>
        <a:bodyPr/>
        <a:lstStyle/>
        <a:p>
          <a:r>
            <a:rPr lang="pl-PL" sz="1400" b="1" dirty="0">
              <a:solidFill>
                <a:schemeClr val="tx1">
                  <a:lumMod val="75000"/>
                  <a:lumOff val="25000"/>
                </a:schemeClr>
              </a:solidFill>
            </a:rPr>
            <a:t>ZASTOSOWANIE </a:t>
          </a:r>
          <a:r>
            <a:rPr lang="pl-PL" sz="1600" b="1" dirty="0">
              <a:solidFill>
                <a:schemeClr val="tx1">
                  <a:lumMod val="75000"/>
                  <a:lumOff val="25000"/>
                </a:schemeClr>
              </a:solidFill>
            </a:rPr>
            <a:t/>
          </a:r>
          <a:br>
            <a:rPr lang="pl-PL" sz="1600" b="1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  <a:t>uzyskanych wyników </a:t>
          </a:r>
          <a:b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  <a:t>z ewaluacji </a:t>
          </a:r>
          <a:b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  <a:t>w przyszłości</a:t>
          </a:r>
          <a:endParaRPr lang="pl-PL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19C314BD-2B03-4D44-B7BD-1EF8AC78C956}" type="parTrans" cxnId="{60CFB11D-B21D-434F-96E6-31C53FAD83DE}">
      <dgm:prSet/>
      <dgm:spPr/>
      <dgm:t>
        <a:bodyPr/>
        <a:lstStyle/>
        <a:p>
          <a:endParaRPr lang="pl-PL"/>
        </a:p>
      </dgm:t>
    </dgm:pt>
    <dgm:pt modelId="{CEC2110F-595D-46FC-AE2C-376A881A09E8}" type="sibTrans" cxnId="{60CFB11D-B21D-434F-96E6-31C53FAD83DE}">
      <dgm:prSet/>
      <dgm:spPr/>
      <dgm:t>
        <a:bodyPr/>
        <a:lstStyle/>
        <a:p>
          <a:endParaRPr lang="pl-PL"/>
        </a:p>
      </dgm:t>
    </dgm:pt>
    <dgm:pt modelId="{BD3E05BC-85AC-4828-AF79-A5BD31040B19}">
      <dgm:prSet phldrT="[Tekst]" custT="1"/>
      <dgm:spPr/>
      <dgm:t>
        <a:bodyPr/>
        <a:lstStyle/>
        <a:p>
          <a:r>
            <a:rPr lang="pl-PL" sz="1400" b="1" dirty="0">
              <a:solidFill>
                <a:schemeClr val="tx1">
                  <a:lumMod val="75000"/>
                  <a:lumOff val="25000"/>
                </a:schemeClr>
              </a:solidFill>
            </a:rPr>
            <a:t>REALIZACJA </a:t>
          </a:r>
          <a:r>
            <a:rPr lang="pl-PL" sz="1400" dirty="0">
              <a:solidFill>
                <a:schemeClr val="tx1">
                  <a:lumMod val="75000"/>
                  <a:lumOff val="25000"/>
                </a:schemeClr>
              </a:solidFill>
            </a:rPr>
            <a:t>zbieranie  danych </a:t>
          </a:r>
        </a:p>
      </dgm:t>
    </dgm:pt>
    <dgm:pt modelId="{05998F02-720E-4BE6-AEA1-05BAE898A2F8}" type="sibTrans" cxnId="{C5565DA6-1E87-43DC-B478-726F22D4A1D6}">
      <dgm:prSet/>
      <dgm:spPr/>
      <dgm:t>
        <a:bodyPr/>
        <a:lstStyle/>
        <a:p>
          <a:endParaRPr lang="pl-PL"/>
        </a:p>
      </dgm:t>
    </dgm:pt>
    <dgm:pt modelId="{60BA33B5-5B42-4462-A8F6-9B6C9C2C093E}" type="parTrans" cxnId="{C5565DA6-1E87-43DC-B478-726F22D4A1D6}">
      <dgm:prSet/>
      <dgm:spPr/>
      <dgm:t>
        <a:bodyPr/>
        <a:lstStyle/>
        <a:p>
          <a:endParaRPr lang="pl-PL"/>
        </a:p>
      </dgm:t>
    </dgm:pt>
    <dgm:pt modelId="{FE95038C-9732-4EE0-9D20-EE110BD21AB7}" type="pres">
      <dgm:prSet presAssocID="{8D9F2C08-7CA2-4798-8B96-B50DDEBFDED2}" presName="Name0" presStyleCnt="0">
        <dgm:presLayoutVars>
          <dgm:dir/>
          <dgm:resizeHandles val="exact"/>
        </dgm:presLayoutVars>
      </dgm:prSet>
      <dgm:spPr/>
    </dgm:pt>
    <dgm:pt modelId="{E70BF54E-EB47-4A44-A4B4-348A8496353D}" type="pres">
      <dgm:prSet presAssocID="{8D9F2C08-7CA2-4798-8B96-B50DDEBFDED2}" presName="arrow" presStyleLbl="bgShp" presStyleIdx="0" presStyleCnt="1" custLinFactNeighborX="22875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</dgm:pt>
    <dgm:pt modelId="{D21BBDA5-E28B-415D-8FB4-3A131EF38A24}" type="pres">
      <dgm:prSet presAssocID="{8D9F2C08-7CA2-4798-8B96-B50DDEBFDED2}" presName="points" presStyleCnt="0"/>
      <dgm:spPr/>
    </dgm:pt>
    <dgm:pt modelId="{BBEBE1E3-3E96-4295-A67B-32FCE01C248C}" type="pres">
      <dgm:prSet presAssocID="{E0CFFEA6-AED7-453B-A3BE-E9948C0A1683}" presName="compositeA" presStyleCnt="0"/>
      <dgm:spPr/>
    </dgm:pt>
    <dgm:pt modelId="{C21427EB-CC5B-4724-A20F-88E64D9AD023}" type="pres">
      <dgm:prSet presAssocID="{E0CFFEA6-AED7-453B-A3BE-E9948C0A1683}" presName="textA" presStyleLbl="revTx" presStyleIdx="0" presStyleCnt="5" custScaleX="11723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618A6FC-6D57-4910-BE97-E32C523B227F}" type="pres">
      <dgm:prSet presAssocID="{E0CFFEA6-AED7-453B-A3BE-E9948C0A1683}" presName="circleA" presStyleLbl="node1" presStyleIdx="0" presStyleCnt="5"/>
      <dgm:spPr/>
    </dgm:pt>
    <dgm:pt modelId="{23450CE5-3D2F-4FBA-B34E-72F314A059F0}" type="pres">
      <dgm:prSet presAssocID="{E0CFFEA6-AED7-453B-A3BE-E9948C0A1683}" presName="spaceA" presStyleCnt="0"/>
      <dgm:spPr/>
    </dgm:pt>
    <dgm:pt modelId="{F1910F85-AF2B-41EE-B811-28B1378CFA17}" type="pres">
      <dgm:prSet presAssocID="{4CF387A8-D7DD-420C-824B-8A1AD18BA4C3}" presName="space" presStyleCnt="0"/>
      <dgm:spPr/>
    </dgm:pt>
    <dgm:pt modelId="{1B437818-4FF0-44EE-95AC-89DAD42FA8DE}" type="pres">
      <dgm:prSet presAssocID="{BD3E05BC-85AC-4828-AF79-A5BD31040B19}" presName="compositeB" presStyleCnt="0"/>
      <dgm:spPr/>
    </dgm:pt>
    <dgm:pt modelId="{5755E842-3F93-47FA-A699-CB3C4BF4E0D6}" type="pres">
      <dgm:prSet presAssocID="{BD3E05BC-85AC-4828-AF79-A5BD31040B19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625824-A8E5-471C-B2CE-4B2003C96BC0}" type="pres">
      <dgm:prSet presAssocID="{BD3E05BC-85AC-4828-AF79-A5BD31040B19}" presName="circleB" presStyleLbl="node1" presStyleIdx="1" presStyleCnt="5"/>
      <dgm:spPr/>
    </dgm:pt>
    <dgm:pt modelId="{C6657965-03D7-42E6-8239-ABF63A047C31}" type="pres">
      <dgm:prSet presAssocID="{BD3E05BC-85AC-4828-AF79-A5BD31040B19}" presName="spaceB" presStyleCnt="0"/>
      <dgm:spPr/>
    </dgm:pt>
    <dgm:pt modelId="{4077AA6E-725E-4194-AE65-10761A585B74}" type="pres">
      <dgm:prSet presAssocID="{05998F02-720E-4BE6-AEA1-05BAE898A2F8}" presName="space" presStyleCnt="0"/>
      <dgm:spPr/>
    </dgm:pt>
    <dgm:pt modelId="{5ED5CC8A-1012-4443-9F38-3D3B002DE721}" type="pres">
      <dgm:prSet presAssocID="{0222F514-B73D-4C9F-BBCD-4E09805F92FC}" presName="compositeA" presStyleCnt="0"/>
      <dgm:spPr/>
    </dgm:pt>
    <dgm:pt modelId="{A59DE7FF-AB0D-4810-87B5-42DA2B990B3D}" type="pres">
      <dgm:prSet presAssocID="{0222F514-B73D-4C9F-BBCD-4E09805F92FC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3796261-4A05-448E-ACFE-0FA05D955128}" type="pres">
      <dgm:prSet presAssocID="{0222F514-B73D-4C9F-BBCD-4E09805F92FC}" presName="circleA" presStyleLbl="node1" presStyleIdx="2" presStyleCnt="5"/>
      <dgm:spPr/>
    </dgm:pt>
    <dgm:pt modelId="{92C15A68-A221-4BCA-BCBA-D7FD8CF1E3B5}" type="pres">
      <dgm:prSet presAssocID="{0222F514-B73D-4C9F-BBCD-4E09805F92FC}" presName="spaceA" presStyleCnt="0"/>
      <dgm:spPr/>
    </dgm:pt>
    <dgm:pt modelId="{58837200-6BAC-4226-AC42-D02AFFC73D10}" type="pres">
      <dgm:prSet presAssocID="{478D1952-2B54-4454-B325-783998B36582}" presName="space" presStyleCnt="0"/>
      <dgm:spPr/>
    </dgm:pt>
    <dgm:pt modelId="{40AB5F6B-3BA6-4ADC-84A9-47656356B0A1}" type="pres">
      <dgm:prSet presAssocID="{708B6A7E-BFB8-46A7-861D-D75851B0D534}" presName="compositeB" presStyleCnt="0"/>
      <dgm:spPr/>
    </dgm:pt>
    <dgm:pt modelId="{CCFD5527-BDC6-406C-B5DE-4D480F58404D}" type="pres">
      <dgm:prSet presAssocID="{708B6A7E-BFB8-46A7-861D-D75851B0D534}" presName="textB" presStyleLbl="revTx" presStyleIdx="3" presStyleCnt="5" custScaleX="14760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8C31353-84BE-4F6B-B607-C1DA7E3FF8B9}" type="pres">
      <dgm:prSet presAssocID="{708B6A7E-BFB8-46A7-861D-D75851B0D534}" presName="circleB" presStyleLbl="node1" presStyleIdx="3" presStyleCnt="5"/>
      <dgm:spPr>
        <a:solidFill>
          <a:schemeClr val="tx2">
            <a:lumMod val="60000"/>
            <a:lumOff val="40000"/>
          </a:schemeClr>
        </a:solidFill>
      </dgm:spPr>
    </dgm:pt>
    <dgm:pt modelId="{24DB51E3-5C61-4848-9705-21D4F30BF799}" type="pres">
      <dgm:prSet presAssocID="{708B6A7E-BFB8-46A7-861D-D75851B0D534}" presName="spaceB" presStyleCnt="0"/>
      <dgm:spPr/>
    </dgm:pt>
    <dgm:pt modelId="{F82274E6-7E85-4F21-A9CD-5E8C69740FB0}" type="pres">
      <dgm:prSet presAssocID="{98F52D2C-00EF-4D63-BE9B-E10B57381D13}" presName="space" presStyleCnt="0"/>
      <dgm:spPr/>
    </dgm:pt>
    <dgm:pt modelId="{759D129C-DE1E-4BAB-8B09-C80221D337BC}" type="pres">
      <dgm:prSet presAssocID="{32CA8E3A-75AB-4B8C-A81F-75917493E0B1}" presName="compositeA" presStyleCnt="0"/>
      <dgm:spPr/>
    </dgm:pt>
    <dgm:pt modelId="{6B183C2B-B39F-48B0-BD40-B226F77699AF}" type="pres">
      <dgm:prSet presAssocID="{32CA8E3A-75AB-4B8C-A81F-75917493E0B1}" presName="textA" presStyleLbl="revTx" presStyleIdx="4" presStyleCnt="5" custScaleX="11865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3365B35-223C-4AF2-BAE1-AC9E793DC00E}" type="pres">
      <dgm:prSet presAssocID="{32CA8E3A-75AB-4B8C-A81F-75917493E0B1}" presName="circleA" presStyleLbl="node1" presStyleIdx="4" presStyleCnt="5"/>
      <dgm:spPr/>
    </dgm:pt>
    <dgm:pt modelId="{A21EEF6F-C86C-4F5E-82E5-B9679D0D0ADD}" type="pres">
      <dgm:prSet presAssocID="{32CA8E3A-75AB-4B8C-A81F-75917493E0B1}" presName="spaceA" presStyleCnt="0"/>
      <dgm:spPr/>
    </dgm:pt>
  </dgm:ptLst>
  <dgm:cxnLst>
    <dgm:cxn modelId="{E0A85C92-7715-4289-9D32-FA298096E65C}" type="presOf" srcId="{0222F514-B73D-4C9F-BBCD-4E09805F92FC}" destId="{A59DE7FF-AB0D-4810-87B5-42DA2B990B3D}" srcOrd="0" destOrd="0" presId="urn:microsoft.com/office/officeart/2005/8/layout/hProcess11"/>
    <dgm:cxn modelId="{60E9F850-0AD8-4FC8-AEA4-771BD6FEF548}" srcId="{8D9F2C08-7CA2-4798-8B96-B50DDEBFDED2}" destId="{708B6A7E-BFB8-46A7-861D-D75851B0D534}" srcOrd="3" destOrd="0" parTransId="{E98CCB75-0C43-43F1-8854-55210C839C7B}" sibTransId="{98F52D2C-00EF-4D63-BE9B-E10B57381D13}"/>
    <dgm:cxn modelId="{DE28E715-6FC5-488B-8FB8-3D68B465E7B1}" type="presOf" srcId="{8D9F2C08-7CA2-4798-8B96-B50DDEBFDED2}" destId="{FE95038C-9732-4EE0-9D20-EE110BD21AB7}" srcOrd="0" destOrd="0" presId="urn:microsoft.com/office/officeart/2005/8/layout/hProcess11"/>
    <dgm:cxn modelId="{D685B95F-C7C7-49F5-8CD1-FE0F2BC34A52}" type="presOf" srcId="{E0CFFEA6-AED7-453B-A3BE-E9948C0A1683}" destId="{C21427EB-CC5B-4724-A20F-88E64D9AD023}" srcOrd="0" destOrd="0" presId="urn:microsoft.com/office/officeart/2005/8/layout/hProcess11"/>
    <dgm:cxn modelId="{96E12C37-2E98-49AF-9C73-0EC61229C63E}" type="presOf" srcId="{708B6A7E-BFB8-46A7-861D-D75851B0D534}" destId="{CCFD5527-BDC6-406C-B5DE-4D480F58404D}" srcOrd="0" destOrd="0" presId="urn:microsoft.com/office/officeart/2005/8/layout/hProcess11"/>
    <dgm:cxn modelId="{4B2A30F4-7861-4DDC-A580-42528AFB35FA}" type="presOf" srcId="{32CA8E3A-75AB-4B8C-A81F-75917493E0B1}" destId="{6B183C2B-B39F-48B0-BD40-B226F77699AF}" srcOrd="0" destOrd="0" presId="urn:microsoft.com/office/officeart/2005/8/layout/hProcess11"/>
    <dgm:cxn modelId="{EBF7E1D2-0FF9-4787-9187-B63547933152}" srcId="{8D9F2C08-7CA2-4798-8B96-B50DDEBFDED2}" destId="{E0CFFEA6-AED7-453B-A3BE-E9948C0A1683}" srcOrd="0" destOrd="0" parTransId="{C68BF7B9-426A-423E-806A-98CEF390B419}" sibTransId="{4CF387A8-D7DD-420C-824B-8A1AD18BA4C3}"/>
    <dgm:cxn modelId="{1566C58E-F5F0-4739-A37E-E015F06337B7}" type="presOf" srcId="{BD3E05BC-85AC-4828-AF79-A5BD31040B19}" destId="{5755E842-3F93-47FA-A699-CB3C4BF4E0D6}" srcOrd="0" destOrd="0" presId="urn:microsoft.com/office/officeart/2005/8/layout/hProcess11"/>
    <dgm:cxn modelId="{60CFB11D-B21D-434F-96E6-31C53FAD83DE}" srcId="{8D9F2C08-7CA2-4798-8B96-B50DDEBFDED2}" destId="{32CA8E3A-75AB-4B8C-A81F-75917493E0B1}" srcOrd="4" destOrd="0" parTransId="{19C314BD-2B03-4D44-B7BD-1EF8AC78C956}" sibTransId="{CEC2110F-595D-46FC-AE2C-376A881A09E8}"/>
    <dgm:cxn modelId="{C5565DA6-1E87-43DC-B478-726F22D4A1D6}" srcId="{8D9F2C08-7CA2-4798-8B96-B50DDEBFDED2}" destId="{BD3E05BC-85AC-4828-AF79-A5BD31040B19}" srcOrd="1" destOrd="0" parTransId="{60BA33B5-5B42-4462-A8F6-9B6C9C2C093E}" sibTransId="{05998F02-720E-4BE6-AEA1-05BAE898A2F8}"/>
    <dgm:cxn modelId="{705FE0BD-19DA-4E99-B7C8-9A66F470EC62}" srcId="{8D9F2C08-7CA2-4798-8B96-B50DDEBFDED2}" destId="{0222F514-B73D-4C9F-BBCD-4E09805F92FC}" srcOrd="2" destOrd="0" parTransId="{50C74379-C47B-4BC0-A728-2C376E01D416}" sibTransId="{478D1952-2B54-4454-B325-783998B36582}"/>
    <dgm:cxn modelId="{EDB55640-65FE-42BC-8931-CACE98569F57}" type="presParOf" srcId="{FE95038C-9732-4EE0-9D20-EE110BD21AB7}" destId="{E70BF54E-EB47-4A44-A4B4-348A8496353D}" srcOrd="0" destOrd="0" presId="urn:microsoft.com/office/officeart/2005/8/layout/hProcess11"/>
    <dgm:cxn modelId="{871178AF-5DD1-49C4-9C15-61ED1CB1BCAB}" type="presParOf" srcId="{FE95038C-9732-4EE0-9D20-EE110BD21AB7}" destId="{D21BBDA5-E28B-415D-8FB4-3A131EF38A24}" srcOrd="1" destOrd="0" presId="urn:microsoft.com/office/officeart/2005/8/layout/hProcess11"/>
    <dgm:cxn modelId="{0B1134F2-E95B-4B4F-B29D-0320B7D41339}" type="presParOf" srcId="{D21BBDA5-E28B-415D-8FB4-3A131EF38A24}" destId="{BBEBE1E3-3E96-4295-A67B-32FCE01C248C}" srcOrd="0" destOrd="0" presId="urn:microsoft.com/office/officeart/2005/8/layout/hProcess11"/>
    <dgm:cxn modelId="{6FD16D4D-4640-4C75-B837-E0B2CCA28F8F}" type="presParOf" srcId="{BBEBE1E3-3E96-4295-A67B-32FCE01C248C}" destId="{C21427EB-CC5B-4724-A20F-88E64D9AD023}" srcOrd="0" destOrd="0" presId="urn:microsoft.com/office/officeart/2005/8/layout/hProcess11"/>
    <dgm:cxn modelId="{28026BAA-8AD2-4002-956F-2D2614AE097C}" type="presParOf" srcId="{BBEBE1E3-3E96-4295-A67B-32FCE01C248C}" destId="{A618A6FC-6D57-4910-BE97-E32C523B227F}" srcOrd="1" destOrd="0" presId="urn:microsoft.com/office/officeart/2005/8/layout/hProcess11"/>
    <dgm:cxn modelId="{7A47FC44-F31E-4192-9E32-75434EC31259}" type="presParOf" srcId="{BBEBE1E3-3E96-4295-A67B-32FCE01C248C}" destId="{23450CE5-3D2F-4FBA-B34E-72F314A059F0}" srcOrd="2" destOrd="0" presId="urn:microsoft.com/office/officeart/2005/8/layout/hProcess11"/>
    <dgm:cxn modelId="{E126C6FC-E565-4FF0-9E77-B7BE2BE3ED4C}" type="presParOf" srcId="{D21BBDA5-E28B-415D-8FB4-3A131EF38A24}" destId="{F1910F85-AF2B-41EE-B811-28B1378CFA17}" srcOrd="1" destOrd="0" presId="urn:microsoft.com/office/officeart/2005/8/layout/hProcess11"/>
    <dgm:cxn modelId="{48DB07EE-F2F4-4D49-BE05-DECEFC9D0282}" type="presParOf" srcId="{D21BBDA5-E28B-415D-8FB4-3A131EF38A24}" destId="{1B437818-4FF0-44EE-95AC-89DAD42FA8DE}" srcOrd="2" destOrd="0" presId="urn:microsoft.com/office/officeart/2005/8/layout/hProcess11"/>
    <dgm:cxn modelId="{51CF9A4B-D3A4-4CD0-936F-BF460045BEF0}" type="presParOf" srcId="{1B437818-4FF0-44EE-95AC-89DAD42FA8DE}" destId="{5755E842-3F93-47FA-A699-CB3C4BF4E0D6}" srcOrd="0" destOrd="0" presId="urn:microsoft.com/office/officeart/2005/8/layout/hProcess11"/>
    <dgm:cxn modelId="{2D51EB30-69C9-4727-90C2-9AB95A61905A}" type="presParOf" srcId="{1B437818-4FF0-44EE-95AC-89DAD42FA8DE}" destId="{30625824-A8E5-471C-B2CE-4B2003C96BC0}" srcOrd="1" destOrd="0" presId="urn:microsoft.com/office/officeart/2005/8/layout/hProcess11"/>
    <dgm:cxn modelId="{A1FB4381-EA75-43AA-ACFB-5F7039540A54}" type="presParOf" srcId="{1B437818-4FF0-44EE-95AC-89DAD42FA8DE}" destId="{C6657965-03D7-42E6-8239-ABF63A047C31}" srcOrd="2" destOrd="0" presId="urn:microsoft.com/office/officeart/2005/8/layout/hProcess11"/>
    <dgm:cxn modelId="{1298CAD7-D8CD-4CB0-B724-9B15C86D6C16}" type="presParOf" srcId="{D21BBDA5-E28B-415D-8FB4-3A131EF38A24}" destId="{4077AA6E-725E-4194-AE65-10761A585B74}" srcOrd="3" destOrd="0" presId="urn:microsoft.com/office/officeart/2005/8/layout/hProcess11"/>
    <dgm:cxn modelId="{4D5AB178-2EF2-4913-99E3-ED7084EE59BE}" type="presParOf" srcId="{D21BBDA5-E28B-415D-8FB4-3A131EF38A24}" destId="{5ED5CC8A-1012-4443-9F38-3D3B002DE721}" srcOrd="4" destOrd="0" presId="urn:microsoft.com/office/officeart/2005/8/layout/hProcess11"/>
    <dgm:cxn modelId="{9F8098A4-656E-4795-9C63-C5EC7A35B8C1}" type="presParOf" srcId="{5ED5CC8A-1012-4443-9F38-3D3B002DE721}" destId="{A59DE7FF-AB0D-4810-87B5-42DA2B990B3D}" srcOrd="0" destOrd="0" presId="urn:microsoft.com/office/officeart/2005/8/layout/hProcess11"/>
    <dgm:cxn modelId="{515A4E3D-328F-493A-B7F7-0A7E64585B75}" type="presParOf" srcId="{5ED5CC8A-1012-4443-9F38-3D3B002DE721}" destId="{F3796261-4A05-448E-ACFE-0FA05D955128}" srcOrd="1" destOrd="0" presId="urn:microsoft.com/office/officeart/2005/8/layout/hProcess11"/>
    <dgm:cxn modelId="{FDAE67F3-1BA9-4C44-A8C4-F8CF53883851}" type="presParOf" srcId="{5ED5CC8A-1012-4443-9F38-3D3B002DE721}" destId="{92C15A68-A221-4BCA-BCBA-D7FD8CF1E3B5}" srcOrd="2" destOrd="0" presId="urn:microsoft.com/office/officeart/2005/8/layout/hProcess11"/>
    <dgm:cxn modelId="{2CA5E16B-A840-48D7-A99B-EF09A76162F7}" type="presParOf" srcId="{D21BBDA5-E28B-415D-8FB4-3A131EF38A24}" destId="{58837200-6BAC-4226-AC42-D02AFFC73D10}" srcOrd="5" destOrd="0" presId="urn:microsoft.com/office/officeart/2005/8/layout/hProcess11"/>
    <dgm:cxn modelId="{B18A7361-893E-49EB-8D18-34CCA3F577D8}" type="presParOf" srcId="{D21BBDA5-E28B-415D-8FB4-3A131EF38A24}" destId="{40AB5F6B-3BA6-4ADC-84A9-47656356B0A1}" srcOrd="6" destOrd="0" presId="urn:microsoft.com/office/officeart/2005/8/layout/hProcess11"/>
    <dgm:cxn modelId="{23F4AD9B-16D7-4A23-BB1C-EDF0C2D6508B}" type="presParOf" srcId="{40AB5F6B-3BA6-4ADC-84A9-47656356B0A1}" destId="{CCFD5527-BDC6-406C-B5DE-4D480F58404D}" srcOrd="0" destOrd="0" presId="urn:microsoft.com/office/officeart/2005/8/layout/hProcess11"/>
    <dgm:cxn modelId="{412CC374-5449-4437-A22C-72B682D03FC0}" type="presParOf" srcId="{40AB5F6B-3BA6-4ADC-84A9-47656356B0A1}" destId="{58C31353-84BE-4F6B-B607-C1DA7E3FF8B9}" srcOrd="1" destOrd="0" presId="urn:microsoft.com/office/officeart/2005/8/layout/hProcess11"/>
    <dgm:cxn modelId="{136B9448-87B0-4C32-A30C-CF2A7823509B}" type="presParOf" srcId="{40AB5F6B-3BA6-4ADC-84A9-47656356B0A1}" destId="{24DB51E3-5C61-4848-9705-21D4F30BF799}" srcOrd="2" destOrd="0" presId="urn:microsoft.com/office/officeart/2005/8/layout/hProcess11"/>
    <dgm:cxn modelId="{8331DF00-768A-48E3-B372-80D4C2B6594A}" type="presParOf" srcId="{D21BBDA5-E28B-415D-8FB4-3A131EF38A24}" destId="{F82274E6-7E85-4F21-A9CD-5E8C69740FB0}" srcOrd="7" destOrd="0" presId="urn:microsoft.com/office/officeart/2005/8/layout/hProcess11"/>
    <dgm:cxn modelId="{DA73BE0A-23F4-42B1-94DC-FFEE87832F06}" type="presParOf" srcId="{D21BBDA5-E28B-415D-8FB4-3A131EF38A24}" destId="{759D129C-DE1E-4BAB-8B09-C80221D337BC}" srcOrd="8" destOrd="0" presId="urn:microsoft.com/office/officeart/2005/8/layout/hProcess11"/>
    <dgm:cxn modelId="{87D59AC4-2C4E-4620-9622-2AB7AB6D9E6E}" type="presParOf" srcId="{759D129C-DE1E-4BAB-8B09-C80221D337BC}" destId="{6B183C2B-B39F-48B0-BD40-B226F77699AF}" srcOrd="0" destOrd="0" presId="urn:microsoft.com/office/officeart/2005/8/layout/hProcess11"/>
    <dgm:cxn modelId="{E7C464C7-1155-4495-A218-A68D6F0380DB}" type="presParOf" srcId="{759D129C-DE1E-4BAB-8B09-C80221D337BC}" destId="{23365B35-223C-4AF2-BAE1-AC9E793DC00E}" srcOrd="1" destOrd="0" presId="urn:microsoft.com/office/officeart/2005/8/layout/hProcess11"/>
    <dgm:cxn modelId="{72323993-46F3-47AB-9B1E-01E3F70A19EF}" type="presParOf" srcId="{759D129C-DE1E-4BAB-8B09-C80221D337BC}" destId="{A21EEF6F-C86C-4F5E-82E5-B9679D0D0AD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78F08C-9DA3-4E78-A5DF-2D3B5DFB75CB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l-PL"/>
        </a:p>
      </dgm:t>
    </dgm:pt>
    <dgm:pt modelId="{B4C35489-DB17-4AD4-B523-9E19BC69698D}">
      <dgm:prSet phldrT="[Tekst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400" b="1" dirty="0"/>
            <a:t>ankieta ewaluacyjna</a:t>
          </a:r>
        </a:p>
      </dgm:t>
    </dgm:pt>
    <dgm:pt modelId="{15EFA0E2-C8B6-4AD9-8D9B-70B447CD3A2E}" type="parTrans" cxnId="{EDA99D23-58C3-4E31-AF53-EFF6DAAA2861}">
      <dgm:prSet/>
      <dgm:spPr/>
      <dgm:t>
        <a:bodyPr/>
        <a:lstStyle/>
        <a:p>
          <a:endParaRPr lang="pl-PL" sz="1400"/>
        </a:p>
      </dgm:t>
    </dgm:pt>
    <dgm:pt modelId="{84DB97EE-C6E5-4141-96AC-2C273383CB74}" type="sibTrans" cxnId="{EDA99D23-58C3-4E31-AF53-EFF6DAAA2861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400" b="1" dirty="0" err="1"/>
            <a:t>follow</a:t>
          </a:r>
          <a:r>
            <a:rPr lang="pl-PL" sz="1400" b="1" dirty="0"/>
            <a:t> </a:t>
          </a:r>
          <a:r>
            <a:rPr lang="pl-PL" sz="1400" b="1" dirty="0" err="1"/>
            <a:t>up</a:t>
          </a:r>
          <a:endParaRPr lang="pl-PL" sz="1400" b="1" dirty="0"/>
        </a:p>
      </dgm:t>
    </dgm:pt>
    <dgm:pt modelId="{00C2779A-70C9-463C-874B-41F84D9357E4}">
      <dgm:prSet phldrT="[Tekst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400" b="1" dirty="0"/>
            <a:t>wywiad indywidualny</a:t>
          </a:r>
        </a:p>
      </dgm:t>
    </dgm:pt>
    <dgm:pt modelId="{65D4043D-2A34-4CD1-8D25-1B958C398439}" type="parTrans" cxnId="{B66A71BB-FABF-495D-8D00-797EF22F52A7}">
      <dgm:prSet/>
      <dgm:spPr/>
      <dgm:t>
        <a:bodyPr/>
        <a:lstStyle/>
        <a:p>
          <a:endParaRPr lang="pl-PL" sz="1400"/>
        </a:p>
      </dgm:t>
    </dgm:pt>
    <dgm:pt modelId="{AAE65FFD-F0AE-4FBF-BE1C-7D8B811A3475}" type="sibTrans" cxnId="{B66A71BB-FABF-495D-8D00-797EF22F52A7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400" b="1" dirty="0"/>
            <a:t>testy wiedzy (na wejściu </a:t>
          </a:r>
          <a:br>
            <a:rPr lang="pl-PL" sz="1400" b="1" dirty="0"/>
          </a:br>
          <a:r>
            <a:rPr lang="pl-PL" sz="1400" b="1" dirty="0"/>
            <a:t>i wyjściu)</a:t>
          </a:r>
        </a:p>
      </dgm:t>
    </dgm:pt>
    <dgm:pt modelId="{90534DB9-74A1-4100-AAB7-81C45E5908C9}">
      <dgm:prSet phldrT="[Tekst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400" b="1" dirty="0"/>
            <a:t>samoocena</a:t>
          </a:r>
        </a:p>
      </dgm:t>
    </dgm:pt>
    <dgm:pt modelId="{4502D804-F346-4694-A21A-63F0DA1E2CFB}" type="parTrans" cxnId="{A5BA053B-9406-4464-8C17-F99B375A5F91}">
      <dgm:prSet/>
      <dgm:spPr/>
      <dgm:t>
        <a:bodyPr/>
        <a:lstStyle/>
        <a:p>
          <a:endParaRPr lang="pl-PL" sz="1400"/>
        </a:p>
      </dgm:t>
    </dgm:pt>
    <dgm:pt modelId="{3018A665-3172-4F0D-9350-7F200FBB12AA}" type="sibTrans" cxnId="{A5BA053B-9406-4464-8C17-F99B375A5F91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400" b="1" dirty="0"/>
            <a:t>raport trenera</a:t>
          </a:r>
        </a:p>
      </dgm:t>
    </dgm:pt>
    <dgm:pt modelId="{5E46ACCA-BED3-431C-8025-2FD992DE5783}" type="pres">
      <dgm:prSet presAssocID="{B278F08C-9DA3-4E78-A5DF-2D3B5DFB75CB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D318316C-B237-4C90-A8F4-4ED5B947D749}" type="pres">
      <dgm:prSet presAssocID="{B4C35489-DB17-4AD4-B523-9E19BC69698D}" presName="composite" presStyleCnt="0"/>
      <dgm:spPr/>
    </dgm:pt>
    <dgm:pt modelId="{5025E7EA-CF62-4A12-BB0C-37FE8D873156}" type="pres">
      <dgm:prSet presAssocID="{B4C35489-DB17-4AD4-B523-9E19BC69698D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67F0D3-9F74-402A-92B3-29816795173A}" type="pres">
      <dgm:prSet presAssocID="{B4C35489-DB17-4AD4-B523-9E19BC69698D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3ACFA62-814E-4163-B9A9-FEBC80BA41D9}" type="pres">
      <dgm:prSet presAssocID="{B4C35489-DB17-4AD4-B523-9E19BC69698D}" presName="BalanceSpacing" presStyleCnt="0"/>
      <dgm:spPr/>
    </dgm:pt>
    <dgm:pt modelId="{A3F8368C-1571-49DF-8087-92EE080336C0}" type="pres">
      <dgm:prSet presAssocID="{B4C35489-DB17-4AD4-B523-9E19BC69698D}" presName="BalanceSpacing1" presStyleCnt="0"/>
      <dgm:spPr/>
    </dgm:pt>
    <dgm:pt modelId="{217E1F30-0761-49F9-BA1B-F4C99F67B9D4}" type="pres">
      <dgm:prSet presAssocID="{84DB97EE-C6E5-4141-96AC-2C273383CB74}" presName="Accent1Text" presStyleLbl="node1" presStyleIdx="1" presStyleCnt="6"/>
      <dgm:spPr/>
      <dgm:t>
        <a:bodyPr/>
        <a:lstStyle/>
        <a:p>
          <a:endParaRPr lang="pl-PL"/>
        </a:p>
      </dgm:t>
    </dgm:pt>
    <dgm:pt modelId="{F94D0846-BDFA-4B44-AB95-FE4A06DBEAF6}" type="pres">
      <dgm:prSet presAssocID="{84DB97EE-C6E5-4141-96AC-2C273383CB74}" presName="spaceBetweenRectangles" presStyleCnt="0"/>
      <dgm:spPr/>
    </dgm:pt>
    <dgm:pt modelId="{C7E0C1A2-3410-4B18-A0DA-4A72C92911F3}" type="pres">
      <dgm:prSet presAssocID="{00C2779A-70C9-463C-874B-41F84D9357E4}" presName="composite" presStyleCnt="0"/>
      <dgm:spPr/>
    </dgm:pt>
    <dgm:pt modelId="{A1C045E1-F815-47E5-B774-CD36DCF88F01}" type="pres">
      <dgm:prSet presAssocID="{00C2779A-70C9-463C-874B-41F84D9357E4}" presName="Parent1" presStyleLbl="node1" presStyleIdx="2" presStyleCnt="6" custScaleX="10663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FDCE8CE-6B63-4DA5-BA3E-D3D0D84AE731}" type="pres">
      <dgm:prSet presAssocID="{00C2779A-70C9-463C-874B-41F84D9357E4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C275539-F855-4FC5-9955-5943F663EAF8}" type="pres">
      <dgm:prSet presAssocID="{00C2779A-70C9-463C-874B-41F84D9357E4}" presName="BalanceSpacing" presStyleCnt="0"/>
      <dgm:spPr/>
    </dgm:pt>
    <dgm:pt modelId="{EEB3F2B7-C471-4487-AEE8-17695360E494}" type="pres">
      <dgm:prSet presAssocID="{00C2779A-70C9-463C-874B-41F84D9357E4}" presName="BalanceSpacing1" presStyleCnt="0"/>
      <dgm:spPr/>
    </dgm:pt>
    <dgm:pt modelId="{588AA7E5-26F2-463A-9D68-9D9691B31DCC}" type="pres">
      <dgm:prSet presAssocID="{AAE65FFD-F0AE-4FBF-BE1C-7D8B811A3475}" presName="Accent1Text" presStyleLbl="node1" presStyleIdx="3" presStyleCnt="6"/>
      <dgm:spPr/>
      <dgm:t>
        <a:bodyPr/>
        <a:lstStyle/>
        <a:p>
          <a:endParaRPr lang="pl-PL"/>
        </a:p>
      </dgm:t>
    </dgm:pt>
    <dgm:pt modelId="{727A90E4-3B7D-44B9-A786-4349F3EDDA61}" type="pres">
      <dgm:prSet presAssocID="{AAE65FFD-F0AE-4FBF-BE1C-7D8B811A3475}" presName="spaceBetweenRectangles" presStyleCnt="0"/>
      <dgm:spPr/>
    </dgm:pt>
    <dgm:pt modelId="{A63E81B1-E1A4-45DD-B5D0-7A21E658B1F6}" type="pres">
      <dgm:prSet presAssocID="{90534DB9-74A1-4100-AAB7-81C45E5908C9}" presName="composite" presStyleCnt="0"/>
      <dgm:spPr/>
    </dgm:pt>
    <dgm:pt modelId="{998B182C-53F6-43B0-8735-61930AD7B565}" type="pres">
      <dgm:prSet presAssocID="{90534DB9-74A1-4100-AAB7-81C45E5908C9}" presName="Parent1" presStyleLbl="node1" presStyleIdx="4" presStyleCnt="6" custScaleX="111406" custLinFactNeighborX="712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CC5766A-1D3D-430A-B3A5-79530C6EB72E}" type="pres">
      <dgm:prSet presAssocID="{90534DB9-74A1-4100-AAB7-81C45E5908C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F528BE9E-3B6D-4658-A6F8-28D5155C0AA7}" type="pres">
      <dgm:prSet presAssocID="{90534DB9-74A1-4100-AAB7-81C45E5908C9}" presName="BalanceSpacing" presStyleCnt="0"/>
      <dgm:spPr/>
    </dgm:pt>
    <dgm:pt modelId="{2AFD6089-E0DB-4B64-932B-761C7A03E602}" type="pres">
      <dgm:prSet presAssocID="{90534DB9-74A1-4100-AAB7-81C45E5908C9}" presName="BalanceSpacing1" presStyleCnt="0"/>
      <dgm:spPr/>
    </dgm:pt>
    <dgm:pt modelId="{3A4B4214-8488-452F-A057-075B0311FBD0}" type="pres">
      <dgm:prSet presAssocID="{3018A665-3172-4F0D-9350-7F200FBB12AA}" presName="Accent1Text" presStyleLbl="node1" presStyleIdx="5" presStyleCnt="6" custScaleX="107873"/>
      <dgm:spPr/>
      <dgm:t>
        <a:bodyPr/>
        <a:lstStyle/>
        <a:p>
          <a:endParaRPr lang="pl-PL"/>
        </a:p>
      </dgm:t>
    </dgm:pt>
  </dgm:ptLst>
  <dgm:cxnLst>
    <dgm:cxn modelId="{E8B34474-A75F-4E16-AC4D-A43C6921CC39}" type="presOf" srcId="{90534DB9-74A1-4100-AAB7-81C45E5908C9}" destId="{998B182C-53F6-43B0-8735-61930AD7B565}" srcOrd="0" destOrd="0" presId="urn:microsoft.com/office/officeart/2008/layout/AlternatingHexagons"/>
    <dgm:cxn modelId="{18FE919C-1203-498C-9E5D-63385BCC4C9A}" type="presOf" srcId="{B278F08C-9DA3-4E78-A5DF-2D3B5DFB75CB}" destId="{5E46ACCA-BED3-431C-8025-2FD992DE5783}" srcOrd="0" destOrd="0" presId="urn:microsoft.com/office/officeart/2008/layout/AlternatingHexagons"/>
    <dgm:cxn modelId="{FED45645-9B5B-4A53-B25B-FE219754312E}" type="presOf" srcId="{00C2779A-70C9-463C-874B-41F84D9357E4}" destId="{A1C045E1-F815-47E5-B774-CD36DCF88F01}" srcOrd="0" destOrd="0" presId="urn:microsoft.com/office/officeart/2008/layout/AlternatingHexagons"/>
    <dgm:cxn modelId="{B66A71BB-FABF-495D-8D00-797EF22F52A7}" srcId="{B278F08C-9DA3-4E78-A5DF-2D3B5DFB75CB}" destId="{00C2779A-70C9-463C-874B-41F84D9357E4}" srcOrd="1" destOrd="0" parTransId="{65D4043D-2A34-4CD1-8D25-1B958C398439}" sibTransId="{AAE65FFD-F0AE-4FBF-BE1C-7D8B811A3475}"/>
    <dgm:cxn modelId="{EDA99D23-58C3-4E31-AF53-EFF6DAAA2861}" srcId="{B278F08C-9DA3-4E78-A5DF-2D3B5DFB75CB}" destId="{B4C35489-DB17-4AD4-B523-9E19BC69698D}" srcOrd="0" destOrd="0" parTransId="{15EFA0E2-C8B6-4AD9-8D9B-70B447CD3A2E}" sibTransId="{84DB97EE-C6E5-4141-96AC-2C273383CB74}"/>
    <dgm:cxn modelId="{464542D0-C29B-4FD5-A491-6A8AFBC75C79}" type="presOf" srcId="{B4C35489-DB17-4AD4-B523-9E19BC69698D}" destId="{5025E7EA-CF62-4A12-BB0C-37FE8D873156}" srcOrd="0" destOrd="0" presId="urn:microsoft.com/office/officeart/2008/layout/AlternatingHexagons"/>
    <dgm:cxn modelId="{2C5151A5-7E9B-4131-947E-0B79A50104B9}" type="presOf" srcId="{3018A665-3172-4F0D-9350-7F200FBB12AA}" destId="{3A4B4214-8488-452F-A057-075B0311FBD0}" srcOrd="0" destOrd="0" presId="urn:microsoft.com/office/officeart/2008/layout/AlternatingHexagons"/>
    <dgm:cxn modelId="{444BA855-0776-4BBA-A9B1-429CFDD37F3C}" type="presOf" srcId="{84DB97EE-C6E5-4141-96AC-2C273383CB74}" destId="{217E1F30-0761-49F9-BA1B-F4C99F67B9D4}" srcOrd="0" destOrd="0" presId="urn:microsoft.com/office/officeart/2008/layout/AlternatingHexagons"/>
    <dgm:cxn modelId="{171EF3BB-CE6D-47B6-B828-5D89D63C0CC7}" type="presOf" srcId="{AAE65FFD-F0AE-4FBF-BE1C-7D8B811A3475}" destId="{588AA7E5-26F2-463A-9D68-9D9691B31DCC}" srcOrd="0" destOrd="0" presId="urn:microsoft.com/office/officeart/2008/layout/AlternatingHexagons"/>
    <dgm:cxn modelId="{A5BA053B-9406-4464-8C17-F99B375A5F91}" srcId="{B278F08C-9DA3-4E78-A5DF-2D3B5DFB75CB}" destId="{90534DB9-74A1-4100-AAB7-81C45E5908C9}" srcOrd="2" destOrd="0" parTransId="{4502D804-F346-4694-A21A-63F0DA1E2CFB}" sibTransId="{3018A665-3172-4F0D-9350-7F200FBB12AA}"/>
    <dgm:cxn modelId="{7661D933-6802-4627-A709-572D6B38F60C}" type="presParOf" srcId="{5E46ACCA-BED3-431C-8025-2FD992DE5783}" destId="{D318316C-B237-4C90-A8F4-4ED5B947D749}" srcOrd="0" destOrd="0" presId="urn:microsoft.com/office/officeart/2008/layout/AlternatingHexagons"/>
    <dgm:cxn modelId="{71D6C370-B0CC-4C26-80D8-D771A0E9C32E}" type="presParOf" srcId="{D318316C-B237-4C90-A8F4-4ED5B947D749}" destId="{5025E7EA-CF62-4A12-BB0C-37FE8D873156}" srcOrd="0" destOrd="0" presId="urn:microsoft.com/office/officeart/2008/layout/AlternatingHexagons"/>
    <dgm:cxn modelId="{7EA7AB2B-FF6F-4221-B14B-6F7B58F590F5}" type="presParOf" srcId="{D318316C-B237-4C90-A8F4-4ED5B947D749}" destId="{EE67F0D3-9F74-402A-92B3-29816795173A}" srcOrd="1" destOrd="0" presId="urn:microsoft.com/office/officeart/2008/layout/AlternatingHexagons"/>
    <dgm:cxn modelId="{894DC06F-B836-4AF9-9408-A06D555DC1DF}" type="presParOf" srcId="{D318316C-B237-4C90-A8F4-4ED5B947D749}" destId="{93ACFA62-814E-4163-B9A9-FEBC80BA41D9}" srcOrd="2" destOrd="0" presId="urn:microsoft.com/office/officeart/2008/layout/AlternatingHexagons"/>
    <dgm:cxn modelId="{1A74D9D8-9CAD-440A-A6CA-94EA459FA7BB}" type="presParOf" srcId="{D318316C-B237-4C90-A8F4-4ED5B947D749}" destId="{A3F8368C-1571-49DF-8087-92EE080336C0}" srcOrd="3" destOrd="0" presId="urn:microsoft.com/office/officeart/2008/layout/AlternatingHexagons"/>
    <dgm:cxn modelId="{DC1314B4-368D-4FC8-AC2C-BD67EF709EC0}" type="presParOf" srcId="{D318316C-B237-4C90-A8F4-4ED5B947D749}" destId="{217E1F30-0761-49F9-BA1B-F4C99F67B9D4}" srcOrd="4" destOrd="0" presId="urn:microsoft.com/office/officeart/2008/layout/AlternatingHexagons"/>
    <dgm:cxn modelId="{30C14C56-8061-4C01-867A-884F5B686781}" type="presParOf" srcId="{5E46ACCA-BED3-431C-8025-2FD992DE5783}" destId="{F94D0846-BDFA-4B44-AB95-FE4A06DBEAF6}" srcOrd="1" destOrd="0" presId="urn:microsoft.com/office/officeart/2008/layout/AlternatingHexagons"/>
    <dgm:cxn modelId="{AB737007-C3CF-4D75-A2F5-C5A403F00518}" type="presParOf" srcId="{5E46ACCA-BED3-431C-8025-2FD992DE5783}" destId="{C7E0C1A2-3410-4B18-A0DA-4A72C92911F3}" srcOrd="2" destOrd="0" presId="urn:microsoft.com/office/officeart/2008/layout/AlternatingHexagons"/>
    <dgm:cxn modelId="{F7B90A8A-70EC-43F5-8B72-9D151E3C1D9A}" type="presParOf" srcId="{C7E0C1A2-3410-4B18-A0DA-4A72C92911F3}" destId="{A1C045E1-F815-47E5-B774-CD36DCF88F01}" srcOrd="0" destOrd="0" presId="urn:microsoft.com/office/officeart/2008/layout/AlternatingHexagons"/>
    <dgm:cxn modelId="{469A4348-993E-4538-BE99-4C04194AA7AA}" type="presParOf" srcId="{C7E0C1A2-3410-4B18-A0DA-4A72C92911F3}" destId="{EFDCE8CE-6B63-4DA5-BA3E-D3D0D84AE731}" srcOrd="1" destOrd="0" presId="urn:microsoft.com/office/officeart/2008/layout/AlternatingHexagons"/>
    <dgm:cxn modelId="{AB6EEFF6-AD3F-498E-845D-E1FFEAFF7B32}" type="presParOf" srcId="{C7E0C1A2-3410-4B18-A0DA-4A72C92911F3}" destId="{BC275539-F855-4FC5-9955-5943F663EAF8}" srcOrd="2" destOrd="0" presId="urn:microsoft.com/office/officeart/2008/layout/AlternatingHexagons"/>
    <dgm:cxn modelId="{E6E88FE4-1097-4FA9-B79E-A768018DF6AA}" type="presParOf" srcId="{C7E0C1A2-3410-4B18-A0DA-4A72C92911F3}" destId="{EEB3F2B7-C471-4487-AEE8-17695360E494}" srcOrd="3" destOrd="0" presId="urn:microsoft.com/office/officeart/2008/layout/AlternatingHexagons"/>
    <dgm:cxn modelId="{B8A30EA4-9381-4783-AB2E-741A00F3CF67}" type="presParOf" srcId="{C7E0C1A2-3410-4B18-A0DA-4A72C92911F3}" destId="{588AA7E5-26F2-463A-9D68-9D9691B31DCC}" srcOrd="4" destOrd="0" presId="urn:microsoft.com/office/officeart/2008/layout/AlternatingHexagons"/>
    <dgm:cxn modelId="{A1F03B99-26A0-4CDB-AD29-9AA99AAB5055}" type="presParOf" srcId="{5E46ACCA-BED3-431C-8025-2FD992DE5783}" destId="{727A90E4-3B7D-44B9-A786-4349F3EDDA61}" srcOrd="3" destOrd="0" presId="urn:microsoft.com/office/officeart/2008/layout/AlternatingHexagons"/>
    <dgm:cxn modelId="{2ECDDA0A-9CB4-444C-BA49-9BE5E2A18B27}" type="presParOf" srcId="{5E46ACCA-BED3-431C-8025-2FD992DE5783}" destId="{A63E81B1-E1A4-45DD-B5D0-7A21E658B1F6}" srcOrd="4" destOrd="0" presId="urn:microsoft.com/office/officeart/2008/layout/AlternatingHexagons"/>
    <dgm:cxn modelId="{4AF36BF8-6736-42C7-A831-9505AAC0B206}" type="presParOf" srcId="{A63E81B1-E1A4-45DD-B5D0-7A21E658B1F6}" destId="{998B182C-53F6-43B0-8735-61930AD7B565}" srcOrd="0" destOrd="0" presId="urn:microsoft.com/office/officeart/2008/layout/AlternatingHexagons"/>
    <dgm:cxn modelId="{47213566-4A25-429E-9D04-3FD82F5258BC}" type="presParOf" srcId="{A63E81B1-E1A4-45DD-B5D0-7A21E658B1F6}" destId="{BCC5766A-1D3D-430A-B3A5-79530C6EB72E}" srcOrd="1" destOrd="0" presId="urn:microsoft.com/office/officeart/2008/layout/AlternatingHexagons"/>
    <dgm:cxn modelId="{E1AC07BD-B348-4EA2-B2AC-7E96E0D3C6E5}" type="presParOf" srcId="{A63E81B1-E1A4-45DD-B5D0-7A21E658B1F6}" destId="{F528BE9E-3B6D-4658-A6F8-28D5155C0AA7}" srcOrd="2" destOrd="0" presId="urn:microsoft.com/office/officeart/2008/layout/AlternatingHexagons"/>
    <dgm:cxn modelId="{74EFE94B-6C28-4FBA-B624-4297B50B0931}" type="presParOf" srcId="{A63E81B1-E1A4-45DD-B5D0-7A21E658B1F6}" destId="{2AFD6089-E0DB-4B64-932B-761C7A03E602}" srcOrd="3" destOrd="0" presId="urn:microsoft.com/office/officeart/2008/layout/AlternatingHexagons"/>
    <dgm:cxn modelId="{D49E2B59-FE1A-4BCC-A129-C255204FDA1B}" type="presParOf" srcId="{A63E81B1-E1A4-45DD-B5D0-7A21E658B1F6}" destId="{3A4B4214-8488-452F-A057-075B0311FBD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D81CA9-BB81-4908-882D-E81980346BE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l-PL"/>
        </a:p>
      </dgm:t>
    </dgm:pt>
    <dgm:pt modelId="{75CE38E0-E7B1-4704-920A-48121B2D7CA2}">
      <dgm:prSet phldrT="[Tekst]"/>
      <dgm:spPr/>
      <dgm:t>
        <a:bodyPr/>
        <a:lstStyle/>
        <a:p>
          <a:r>
            <a:rPr lang="pl-PL" dirty="0"/>
            <a:t>Od 90% punktów – bardzo dobrze</a:t>
          </a:r>
        </a:p>
      </dgm:t>
    </dgm:pt>
    <dgm:pt modelId="{2CD397B9-D9B0-45E6-AEB0-60E6903E54F9}" type="parTrans" cxnId="{1A4756B7-DE41-4CEC-87B1-FDB6DEB88FA5}">
      <dgm:prSet/>
      <dgm:spPr/>
      <dgm:t>
        <a:bodyPr/>
        <a:lstStyle/>
        <a:p>
          <a:endParaRPr lang="pl-PL"/>
        </a:p>
      </dgm:t>
    </dgm:pt>
    <dgm:pt modelId="{D998466B-05A9-42E5-A2E1-A3B8549DACA7}" type="sibTrans" cxnId="{1A4756B7-DE41-4CEC-87B1-FDB6DEB88FA5}">
      <dgm:prSet/>
      <dgm:spPr/>
      <dgm:t>
        <a:bodyPr/>
        <a:lstStyle/>
        <a:p>
          <a:endParaRPr lang="pl-PL"/>
        </a:p>
      </dgm:t>
    </dgm:pt>
    <dgm:pt modelId="{DFC3B4DD-2A3F-496A-8110-17F19BA5352C}">
      <dgm:prSet phldrT="[Tekst]"/>
      <dgm:spPr/>
      <dgm:t>
        <a:bodyPr/>
        <a:lstStyle/>
        <a:p>
          <a:r>
            <a:rPr lang="pl-PL" dirty="0"/>
            <a:t>80%-89% punktów - dobrze</a:t>
          </a:r>
        </a:p>
      </dgm:t>
    </dgm:pt>
    <dgm:pt modelId="{2D423658-AE05-473A-BE26-B40CAE368505}" type="parTrans" cxnId="{C8ED3612-27FB-4D13-9999-6E6E5CE56C2C}">
      <dgm:prSet/>
      <dgm:spPr/>
      <dgm:t>
        <a:bodyPr/>
        <a:lstStyle/>
        <a:p>
          <a:endParaRPr lang="pl-PL"/>
        </a:p>
      </dgm:t>
    </dgm:pt>
    <dgm:pt modelId="{C5C43A27-7603-4801-A272-5D579EF012F4}" type="sibTrans" cxnId="{C8ED3612-27FB-4D13-9999-6E6E5CE56C2C}">
      <dgm:prSet/>
      <dgm:spPr/>
      <dgm:t>
        <a:bodyPr/>
        <a:lstStyle/>
        <a:p>
          <a:endParaRPr lang="pl-PL"/>
        </a:p>
      </dgm:t>
    </dgm:pt>
    <dgm:pt modelId="{6898A05A-887C-4114-8F13-9D2D170720A6}">
      <dgm:prSet phldrT="[Tekst]"/>
      <dgm:spPr/>
      <dgm:t>
        <a:bodyPr/>
        <a:lstStyle/>
        <a:p>
          <a:r>
            <a:rPr lang="pl-PL" dirty="0"/>
            <a:t>70%-79% punktów – średnio</a:t>
          </a:r>
        </a:p>
      </dgm:t>
    </dgm:pt>
    <dgm:pt modelId="{AD8CAFBD-029D-43C1-B497-6B6A64B8D56C}" type="parTrans" cxnId="{57E5AEAD-FEB9-402B-83A2-3CD7384754AE}">
      <dgm:prSet/>
      <dgm:spPr/>
      <dgm:t>
        <a:bodyPr/>
        <a:lstStyle/>
        <a:p>
          <a:endParaRPr lang="pl-PL"/>
        </a:p>
      </dgm:t>
    </dgm:pt>
    <dgm:pt modelId="{0331B60F-CD2C-488D-82F2-AA20FD53E1D1}" type="sibTrans" cxnId="{57E5AEAD-FEB9-402B-83A2-3CD7384754AE}">
      <dgm:prSet/>
      <dgm:spPr/>
      <dgm:t>
        <a:bodyPr/>
        <a:lstStyle/>
        <a:p>
          <a:endParaRPr lang="pl-PL"/>
        </a:p>
      </dgm:t>
    </dgm:pt>
    <dgm:pt modelId="{7F7899D7-8698-4D06-9C5A-FCBFD6E0284A}">
      <dgm:prSet phldrT="[Tekst]"/>
      <dgm:spPr/>
      <dgm:t>
        <a:bodyPr/>
        <a:lstStyle/>
        <a:p>
          <a:r>
            <a:rPr lang="pl-PL" dirty="0"/>
            <a:t>60—69% punktów – słabo</a:t>
          </a:r>
        </a:p>
      </dgm:t>
    </dgm:pt>
    <dgm:pt modelId="{CF32AFBC-1C84-46A3-925F-50DA1F8117E9}" type="parTrans" cxnId="{62A6FC60-512E-496C-9260-7F8964ABD337}">
      <dgm:prSet/>
      <dgm:spPr/>
      <dgm:t>
        <a:bodyPr/>
        <a:lstStyle/>
        <a:p>
          <a:endParaRPr lang="pl-PL"/>
        </a:p>
      </dgm:t>
    </dgm:pt>
    <dgm:pt modelId="{001F1D6B-089E-4B02-B49F-A132EA173A89}" type="sibTrans" cxnId="{62A6FC60-512E-496C-9260-7F8964ABD337}">
      <dgm:prSet/>
      <dgm:spPr/>
      <dgm:t>
        <a:bodyPr/>
        <a:lstStyle/>
        <a:p>
          <a:endParaRPr lang="pl-PL"/>
        </a:p>
      </dgm:t>
    </dgm:pt>
    <dgm:pt modelId="{25205D27-B549-4F18-AE55-FB685F7644B9}">
      <dgm:prSet phldrT="[Tekst]"/>
      <dgm:spPr/>
      <dgm:t>
        <a:bodyPr/>
        <a:lstStyle/>
        <a:p>
          <a:r>
            <a:rPr lang="pl-PL" dirty="0"/>
            <a:t>Poniżej 60% - bardzo słabo (nie zaliczone)</a:t>
          </a:r>
        </a:p>
      </dgm:t>
    </dgm:pt>
    <dgm:pt modelId="{30329D1C-2429-4756-94A8-52D9BB5943C9}" type="parTrans" cxnId="{F59F9BB2-DC5C-49AC-A35E-57F498E54B27}">
      <dgm:prSet/>
      <dgm:spPr/>
      <dgm:t>
        <a:bodyPr/>
        <a:lstStyle/>
        <a:p>
          <a:endParaRPr lang="pl-PL"/>
        </a:p>
      </dgm:t>
    </dgm:pt>
    <dgm:pt modelId="{A8945781-40B6-462D-921B-E72CDE4EB706}" type="sibTrans" cxnId="{F59F9BB2-DC5C-49AC-A35E-57F498E54B27}">
      <dgm:prSet/>
      <dgm:spPr/>
      <dgm:t>
        <a:bodyPr/>
        <a:lstStyle/>
        <a:p>
          <a:endParaRPr lang="pl-PL"/>
        </a:p>
      </dgm:t>
    </dgm:pt>
    <dgm:pt modelId="{92B79BBC-75B6-43A2-8811-E53CBA321655}" type="pres">
      <dgm:prSet presAssocID="{17D81CA9-BB81-4908-882D-E81980346BE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BCAD0B3-CBA1-4511-9A5E-280B17DC4F7C}" type="pres">
      <dgm:prSet presAssocID="{75CE38E0-E7B1-4704-920A-48121B2D7CA2}" presName="parentLin" presStyleCnt="0"/>
      <dgm:spPr/>
    </dgm:pt>
    <dgm:pt modelId="{86CF0FA2-EC27-4276-AAF0-090C1AF6F3F6}" type="pres">
      <dgm:prSet presAssocID="{75CE38E0-E7B1-4704-920A-48121B2D7CA2}" presName="parentLeftMargin" presStyleLbl="node1" presStyleIdx="0" presStyleCnt="5"/>
      <dgm:spPr/>
      <dgm:t>
        <a:bodyPr/>
        <a:lstStyle/>
        <a:p>
          <a:endParaRPr lang="pl-PL"/>
        </a:p>
      </dgm:t>
    </dgm:pt>
    <dgm:pt modelId="{5869E29E-B9F6-4549-AB34-D8659B0CDD32}" type="pres">
      <dgm:prSet presAssocID="{75CE38E0-E7B1-4704-920A-48121B2D7CA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A0B9C90-07B8-4A40-A52B-56D1DF6F7F01}" type="pres">
      <dgm:prSet presAssocID="{75CE38E0-E7B1-4704-920A-48121B2D7CA2}" presName="negativeSpace" presStyleCnt="0"/>
      <dgm:spPr/>
    </dgm:pt>
    <dgm:pt modelId="{22C4F880-772B-4B81-9D64-3C5FE1984AEF}" type="pres">
      <dgm:prSet presAssocID="{75CE38E0-E7B1-4704-920A-48121B2D7CA2}" presName="childText" presStyleLbl="conFgAcc1" presStyleIdx="0" presStyleCnt="5">
        <dgm:presLayoutVars>
          <dgm:bulletEnabled val="1"/>
        </dgm:presLayoutVars>
      </dgm:prSet>
      <dgm:spPr/>
    </dgm:pt>
    <dgm:pt modelId="{1A03C986-0AF1-4AD6-9CC4-2D0472D245A0}" type="pres">
      <dgm:prSet presAssocID="{D998466B-05A9-42E5-A2E1-A3B8549DACA7}" presName="spaceBetweenRectangles" presStyleCnt="0"/>
      <dgm:spPr/>
    </dgm:pt>
    <dgm:pt modelId="{6EFB358C-D16D-4935-8B6D-B44A7D9BCC0D}" type="pres">
      <dgm:prSet presAssocID="{DFC3B4DD-2A3F-496A-8110-17F19BA5352C}" presName="parentLin" presStyleCnt="0"/>
      <dgm:spPr/>
    </dgm:pt>
    <dgm:pt modelId="{175120D6-0074-4860-8447-19C84F20BC75}" type="pres">
      <dgm:prSet presAssocID="{DFC3B4DD-2A3F-496A-8110-17F19BA5352C}" presName="parentLeftMargin" presStyleLbl="node1" presStyleIdx="0" presStyleCnt="5"/>
      <dgm:spPr/>
      <dgm:t>
        <a:bodyPr/>
        <a:lstStyle/>
        <a:p>
          <a:endParaRPr lang="pl-PL"/>
        </a:p>
      </dgm:t>
    </dgm:pt>
    <dgm:pt modelId="{BCE0354F-D9CC-4635-A692-2F060D34B270}" type="pres">
      <dgm:prSet presAssocID="{DFC3B4DD-2A3F-496A-8110-17F19BA5352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8460636-B82D-4B2B-AF8F-E95BE84C7BB4}" type="pres">
      <dgm:prSet presAssocID="{DFC3B4DD-2A3F-496A-8110-17F19BA5352C}" presName="negativeSpace" presStyleCnt="0"/>
      <dgm:spPr/>
    </dgm:pt>
    <dgm:pt modelId="{CB3D11C5-9AEE-47D7-B4CD-D1015EFC146F}" type="pres">
      <dgm:prSet presAssocID="{DFC3B4DD-2A3F-496A-8110-17F19BA5352C}" presName="childText" presStyleLbl="conFgAcc1" presStyleIdx="1" presStyleCnt="5">
        <dgm:presLayoutVars>
          <dgm:bulletEnabled val="1"/>
        </dgm:presLayoutVars>
      </dgm:prSet>
      <dgm:spPr/>
    </dgm:pt>
    <dgm:pt modelId="{D0D8B270-D81F-455C-BEB2-32AA44B19ACA}" type="pres">
      <dgm:prSet presAssocID="{C5C43A27-7603-4801-A272-5D579EF012F4}" presName="spaceBetweenRectangles" presStyleCnt="0"/>
      <dgm:spPr/>
    </dgm:pt>
    <dgm:pt modelId="{244BDE3C-852D-494C-8FE5-2EE72E9B9455}" type="pres">
      <dgm:prSet presAssocID="{6898A05A-887C-4114-8F13-9D2D170720A6}" presName="parentLin" presStyleCnt="0"/>
      <dgm:spPr/>
    </dgm:pt>
    <dgm:pt modelId="{20EFEF22-63BD-407E-8B2E-F424696BA1EA}" type="pres">
      <dgm:prSet presAssocID="{6898A05A-887C-4114-8F13-9D2D170720A6}" presName="parentLeftMargin" presStyleLbl="node1" presStyleIdx="1" presStyleCnt="5"/>
      <dgm:spPr/>
      <dgm:t>
        <a:bodyPr/>
        <a:lstStyle/>
        <a:p>
          <a:endParaRPr lang="pl-PL"/>
        </a:p>
      </dgm:t>
    </dgm:pt>
    <dgm:pt modelId="{FFAC574C-2C80-4928-997E-68FA37863570}" type="pres">
      <dgm:prSet presAssocID="{6898A05A-887C-4114-8F13-9D2D170720A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0ADA09C-90B2-46D3-A2F0-4AA5A64702B2}" type="pres">
      <dgm:prSet presAssocID="{6898A05A-887C-4114-8F13-9D2D170720A6}" presName="negativeSpace" presStyleCnt="0"/>
      <dgm:spPr/>
    </dgm:pt>
    <dgm:pt modelId="{934BC025-1C86-4262-AC95-FF8414DA4305}" type="pres">
      <dgm:prSet presAssocID="{6898A05A-887C-4114-8F13-9D2D170720A6}" presName="childText" presStyleLbl="conFgAcc1" presStyleIdx="2" presStyleCnt="5">
        <dgm:presLayoutVars>
          <dgm:bulletEnabled val="1"/>
        </dgm:presLayoutVars>
      </dgm:prSet>
      <dgm:spPr/>
    </dgm:pt>
    <dgm:pt modelId="{43E1EB1E-0364-4136-9B8C-E28712F26698}" type="pres">
      <dgm:prSet presAssocID="{0331B60F-CD2C-488D-82F2-AA20FD53E1D1}" presName="spaceBetweenRectangles" presStyleCnt="0"/>
      <dgm:spPr/>
    </dgm:pt>
    <dgm:pt modelId="{98AFD706-1FCC-4B03-AEA8-10524D0D6232}" type="pres">
      <dgm:prSet presAssocID="{7F7899D7-8698-4D06-9C5A-FCBFD6E0284A}" presName="parentLin" presStyleCnt="0"/>
      <dgm:spPr/>
    </dgm:pt>
    <dgm:pt modelId="{236C0B39-E571-4D5B-BE7B-EBF1F74EE89C}" type="pres">
      <dgm:prSet presAssocID="{7F7899D7-8698-4D06-9C5A-FCBFD6E0284A}" presName="parentLeftMargin" presStyleLbl="node1" presStyleIdx="2" presStyleCnt="5"/>
      <dgm:spPr/>
      <dgm:t>
        <a:bodyPr/>
        <a:lstStyle/>
        <a:p>
          <a:endParaRPr lang="pl-PL"/>
        </a:p>
      </dgm:t>
    </dgm:pt>
    <dgm:pt modelId="{2E76FC0C-CB42-4A0D-A2E2-BB3876330310}" type="pres">
      <dgm:prSet presAssocID="{7F7899D7-8698-4D06-9C5A-FCBFD6E0284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C5D2FCA-4907-44AA-ADB5-8C586CD1D782}" type="pres">
      <dgm:prSet presAssocID="{7F7899D7-8698-4D06-9C5A-FCBFD6E0284A}" presName="negativeSpace" presStyleCnt="0"/>
      <dgm:spPr/>
    </dgm:pt>
    <dgm:pt modelId="{B65D6AC4-2CF3-4FDC-AD6F-77CA090EC01D}" type="pres">
      <dgm:prSet presAssocID="{7F7899D7-8698-4D06-9C5A-FCBFD6E0284A}" presName="childText" presStyleLbl="conFgAcc1" presStyleIdx="3" presStyleCnt="5">
        <dgm:presLayoutVars>
          <dgm:bulletEnabled val="1"/>
        </dgm:presLayoutVars>
      </dgm:prSet>
      <dgm:spPr/>
    </dgm:pt>
    <dgm:pt modelId="{FC4EB67A-1DCB-49B9-8108-EB59CE714065}" type="pres">
      <dgm:prSet presAssocID="{001F1D6B-089E-4B02-B49F-A132EA173A89}" presName="spaceBetweenRectangles" presStyleCnt="0"/>
      <dgm:spPr/>
    </dgm:pt>
    <dgm:pt modelId="{C4D6D830-F983-4595-B78D-C52C4E4A254C}" type="pres">
      <dgm:prSet presAssocID="{25205D27-B549-4F18-AE55-FB685F7644B9}" presName="parentLin" presStyleCnt="0"/>
      <dgm:spPr/>
    </dgm:pt>
    <dgm:pt modelId="{988345E0-ED5F-4C76-8D40-907AF070881C}" type="pres">
      <dgm:prSet presAssocID="{25205D27-B549-4F18-AE55-FB685F7644B9}" presName="parentLeftMargin" presStyleLbl="node1" presStyleIdx="3" presStyleCnt="5"/>
      <dgm:spPr/>
      <dgm:t>
        <a:bodyPr/>
        <a:lstStyle/>
        <a:p>
          <a:endParaRPr lang="pl-PL"/>
        </a:p>
      </dgm:t>
    </dgm:pt>
    <dgm:pt modelId="{A43E60A9-F9C6-4C70-954C-DD62485B1660}" type="pres">
      <dgm:prSet presAssocID="{25205D27-B549-4F18-AE55-FB685F7644B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79C109A-556C-4E51-B336-9BD0AED363D3}" type="pres">
      <dgm:prSet presAssocID="{25205D27-B549-4F18-AE55-FB685F7644B9}" presName="negativeSpace" presStyleCnt="0"/>
      <dgm:spPr/>
    </dgm:pt>
    <dgm:pt modelId="{95FA7DAC-981A-40EC-82DA-C663104EFFAC}" type="pres">
      <dgm:prSet presAssocID="{25205D27-B549-4F18-AE55-FB685F7644B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2A6FC60-512E-496C-9260-7F8964ABD337}" srcId="{17D81CA9-BB81-4908-882D-E81980346BE6}" destId="{7F7899D7-8698-4D06-9C5A-FCBFD6E0284A}" srcOrd="3" destOrd="0" parTransId="{CF32AFBC-1C84-46A3-925F-50DA1F8117E9}" sibTransId="{001F1D6B-089E-4B02-B49F-A132EA173A89}"/>
    <dgm:cxn modelId="{61364A3A-2C38-4493-8AE3-BB82A02D0D7A}" type="presOf" srcId="{DFC3B4DD-2A3F-496A-8110-17F19BA5352C}" destId="{175120D6-0074-4860-8447-19C84F20BC75}" srcOrd="0" destOrd="0" presId="urn:microsoft.com/office/officeart/2005/8/layout/list1"/>
    <dgm:cxn modelId="{AA937DAC-CF1F-4750-A941-1EFABBE4E02A}" type="presOf" srcId="{75CE38E0-E7B1-4704-920A-48121B2D7CA2}" destId="{5869E29E-B9F6-4549-AB34-D8659B0CDD32}" srcOrd="1" destOrd="0" presId="urn:microsoft.com/office/officeart/2005/8/layout/list1"/>
    <dgm:cxn modelId="{7FF4DC41-3C94-4C65-956F-6628A5A78773}" type="presOf" srcId="{6898A05A-887C-4114-8F13-9D2D170720A6}" destId="{20EFEF22-63BD-407E-8B2E-F424696BA1EA}" srcOrd="0" destOrd="0" presId="urn:microsoft.com/office/officeart/2005/8/layout/list1"/>
    <dgm:cxn modelId="{2FB8BAF1-2DBE-4DC4-A25C-FB6BF02E3E84}" type="presOf" srcId="{7F7899D7-8698-4D06-9C5A-FCBFD6E0284A}" destId="{236C0B39-E571-4D5B-BE7B-EBF1F74EE89C}" srcOrd="0" destOrd="0" presId="urn:microsoft.com/office/officeart/2005/8/layout/list1"/>
    <dgm:cxn modelId="{F59F9BB2-DC5C-49AC-A35E-57F498E54B27}" srcId="{17D81CA9-BB81-4908-882D-E81980346BE6}" destId="{25205D27-B549-4F18-AE55-FB685F7644B9}" srcOrd="4" destOrd="0" parTransId="{30329D1C-2429-4756-94A8-52D9BB5943C9}" sibTransId="{A8945781-40B6-462D-921B-E72CDE4EB706}"/>
    <dgm:cxn modelId="{C8ED3612-27FB-4D13-9999-6E6E5CE56C2C}" srcId="{17D81CA9-BB81-4908-882D-E81980346BE6}" destId="{DFC3B4DD-2A3F-496A-8110-17F19BA5352C}" srcOrd="1" destOrd="0" parTransId="{2D423658-AE05-473A-BE26-B40CAE368505}" sibTransId="{C5C43A27-7603-4801-A272-5D579EF012F4}"/>
    <dgm:cxn modelId="{BD149B17-3479-4DAD-9A4D-2095E582E4F6}" type="presOf" srcId="{6898A05A-887C-4114-8F13-9D2D170720A6}" destId="{FFAC574C-2C80-4928-997E-68FA37863570}" srcOrd="1" destOrd="0" presId="urn:microsoft.com/office/officeart/2005/8/layout/list1"/>
    <dgm:cxn modelId="{57E5AEAD-FEB9-402B-83A2-3CD7384754AE}" srcId="{17D81CA9-BB81-4908-882D-E81980346BE6}" destId="{6898A05A-887C-4114-8F13-9D2D170720A6}" srcOrd="2" destOrd="0" parTransId="{AD8CAFBD-029D-43C1-B497-6B6A64B8D56C}" sibTransId="{0331B60F-CD2C-488D-82F2-AA20FD53E1D1}"/>
    <dgm:cxn modelId="{6EAD4EAD-BA2A-4927-A899-0696DDFF8A22}" type="presOf" srcId="{25205D27-B549-4F18-AE55-FB685F7644B9}" destId="{A43E60A9-F9C6-4C70-954C-DD62485B1660}" srcOrd="1" destOrd="0" presId="urn:microsoft.com/office/officeart/2005/8/layout/list1"/>
    <dgm:cxn modelId="{4397FC09-7F52-479F-AAFC-AC3AAAF502B2}" type="presOf" srcId="{17D81CA9-BB81-4908-882D-E81980346BE6}" destId="{92B79BBC-75B6-43A2-8811-E53CBA321655}" srcOrd="0" destOrd="0" presId="urn:microsoft.com/office/officeart/2005/8/layout/list1"/>
    <dgm:cxn modelId="{1418D4DD-63FE-407C-87DB-0EBB3B5545F5}" type="presOf" srcId="{25205D27-B549-4F18-AE55-FB685F7644B9}" destId="{988345E0-ED5F-4C76-8D40-907AF070881C}" srcOrd="0" destOrd="0" presId="urn:microsoft.com/office/officeart/2005/8/layout/list1"/>
    <dgm:cxn modelId="{1A4756B7-DE41-4CEC-87B1-FDB6DEB88FA5}" srcId="{17D81CA9-BB81-4908-882D-E81980346BE6}" destId="{75CE38E0-E7B1-4704-920A-48121B2D7CA2}" srcOrd="0" destOrd="0" parTransId="{2CD397B9-D9B0-45E6-AEB0-60E6903E54F9}" sibTransId="{D998466B-05A9-42E5-A2E1-A3B8549DACA7}"/>
    <dgm:cxn modelId="{202038B3-18BE-47B2-AD3C-025C49F075B7}" type="presOf" srcId="{DFC3B4DD-2A3F-496A-8110-17F19BA5352C}" destId="{BCE0354F-D9CC-4635-A692-2F060D34B270}" srcOrd="1" destOrd="0" presId="urn:microsoft.com/office/officeart/2005/8/layout/list1"/>
    <dgm:cxn modelId="{826463B6-3CB8-4C48-8460-E5C2A33215D0}" type="presOf" srcId="{75CE38E0-E7B1-4704-920A-48121B2D7CA2}" destId="{86CF0FA2-EC27-4276-AAF0-090C1AF6F3F6}" srcOrd="0" destOrd="0" presId="urn:microsoft.com/office/officeart/2005/8/layout/list1"/>
    <dgm:cxn modelId="{525D78A8-7CA5-4330-AF38-E45E0E7B3992}" type="presOf" srcId="{7F7899D7-8698-4D06-9C5A-FCBFD6E0284A}" destId="{2E76FC0C-CB42-4A0D-A2E2-BB3876330310}" srcOrd="1" destOrd="0" presId="urn:microsoft.com/office/officeart/2005/8/layout/list1"/>
    <dgm:cxn modelId="{05E50783-F2AD-4169-AECC-640E8A8313E1}" type="presParOf" srcId="{92B79BBC-75B6-43A2-8811-E53CBA321655}" destId="{CBCAD0B3-CBA1-4511-9A5E-280B17DC4F7C}" srcOrd="0" destOrd="0" presId="urn:microsoft.com/office/officeart/2005/8/layout/list1"/>
    <dgm:cxn modelId="{75F331A2-B219-4269-9760-FCA38CCE5C15}" type="presParOf" srcId="{CBCAD0B3-CBA1-4511-9A5E-280B17DC4F7C}" destId="{86CF0FA2-EC27-4276-AAF0-090C1AF6F3F6}" srcOrd="0" destOrd="0" presId="urn:microsoft.com/office/officeart/2005/8/layout/list1"/>
    <dgm:cxn modelId="{E1A91D0C-0F7D-439A-BAA1-53F7CB345B82}" type="presParOf" srcId="{CBCAD0B3-CBA1-4511-9A5E-280B17DC4F7C}" destId="{5869E29E-B9F6-4549-AB34-D8659B0CDD32}" srcOrd="1" destOrd="0" presId="urn:microsoft.com/office/officeart/2005/8/layout/list1"/>
    <dgm:cxn modelId="{94A6386C-CEDC-481B-8A59-54262B16F534}" type="presParOf" srcId="{92B79BBC-75B6-43A2-8811-E53CBA321655}" destId="{1A0B9C90-07B8-4A40-A52B-56D1DF6F7F01}" srcOrd="1" destOrd="0" presId="urn:microsoft.com/office/officeart/2005/8/layout/list1"/>
    <dgm:cxn modelId="{7DD8283B-89DF-48B4-9B59-72C59D961956}" type="presParOf" srcId="{92B79BBC-75B6-43A2-8811-E53CBA321655}" destId="{22C4F880-772B-4B81-9D64-3C5FE1984AEF}" srcOrd="2" destOrd="0" presId="urn:microsoft.com/office/officeart/2005/8/layout/list1"/>
    <dgm:cxn modelId="{4D73BAC6-FB6E-44ED-A12F-DAB3F195CB97}" type="presParOf" srcId="{92B79BBC-75B6-43A2-8811-E53CBA321655}" destId="{1A03C986-0AF1-4AD6-9CC4-2D0472D245A0}" srcOrd="3" destOrd="0" presId="urn:microsoft.com/office/officeart/2005/8/layout/list1"/>
    <dgm:cxn modelId="{FA1F93CF-3547-4087-BDB4-ADF1AE56E1E5}" type="presParOf" srcId="{92B79BBC-75B6-43A2-8811-E53CBA321655}" destId="{6EFB358C-D16D-4935-8B6D-B44A7D9BCC0D}" srcOrd="4" destOrd="0" presId="urn:microsoft.com/office/officeart/2005/8/layout/list1"/>
    <dgm:cxn modelId="{3BC757EA-C3F9-4DC6-B300-B4DC8099C5EB}" type="presParOf" srcId="{6EFB358C-D16D-4935-8B6D-B44A7D9BCC0D}" destId="{175120D6-0074-4860-8447-19C84F20BC75}" srcOrd="0" destOrd="0" presId="urn:microsoft.com/office/officeart/2005/8/layout/list1"/>
    <dgm:cxn modelId="{EFC806F0-2772-424A-9847-713FFBDB6762}" type="presParOf" srcId="{6EFB358C-D16D-4935-8B6D-B44A7D9BCC0D}" destId="{BCE0354F-D9CC-4635-A692-2F060D34B270}" srcOrd="1" destOrd="0" presId="urn:microsoft.com/office/officeart/2005/8/layout/list1"/>
    <dgm:cxn modelId="{FB8BAB27-5571-4DDD-BA19-9091C0AC805E}" type="presParOf" srcId="{92B79BBC-75B6-43A2-8811-E53CBA321655}" destId="{08460636-B82D-4B2B-AF8F-E95BE84C7BB4}" srcOrd="5" destOrd="0" presId="urn:microsoft.com/office/officeart/2005/8/layout/list1"/>
    <dgm:cxn modelId="{3CEBE959-14D7-4F27-B47C-1BE33FD69CDC}" type="presParOf" srcId="{92B79BBC-75B6-43A2-8811-E53CBA321655}" destId="{CB3D11C5-9AEE-47D7-B4CD-D1015EFC146F}" srcOrd="6" destOrd="0" presId="urn:microsoft.com/office/officeart/2005/8/layout/list1"/>
    <dgm:cxn modelId="{65A8AE9A-2F60-400D-808F-D05198E7911F}" type="presParOf" srcId="{92B79BBC-75B6-43A2-8811-E53CBA321655}" destId="{D0D8B270-D81F-455C-BEB2-32AA44B19ACA}" srcOrd="7" destOrd="0" presId="urn:microsoft.com/office/officeart/2005/8/layout/list1"/>
    <dgm:cxn modelId="{45EB7F7E-E197-4C0E-9E97-75F8E69E9860}" type="presParOf" srcId="{92B79BBC-75B6-43A2-8811-E53CBA321655}" destId="{244BDE3C-852D-494C-8FE5-2EE72E9B9455}" srcOrd="8" destOrd="0" presId="urn:microsoft.com/office/officeart/2005/8/layout/list1"/>
    <dgm:cxn modelId="{B86AF5F0-D554-4C6A-9B2D-358ACEB1C23B}" type="presParOf" srcId="{244BDE3C-852D-494C-8FE5-2EE72E9B9455}" destId="{20EFEF22-63BD-407E-8B2E-F424696BA1EA}" srcOrd="0" destOrd="0" presId="urn:microsoft.com/office/officeart/2005/8/layout/list1"/>
    <dgm:cxn modelId="{F89DAA16-2F5D-4465-8AB1-8D59661687D9}" type="presParOf" srcId="{244BDE3C-852D-494C-8FE5-2EE72E9B9455}" destId="{FFAC574C-2C80-4928-997E-68FA37863570}" srcOrd="1" destOrd="0" presId="urn:microsoft.com/office/officeart/2005/8/layout/list1"/>
    <dgm:cxn modelId="{77952BBF-0AD9-43A4-B53E-48D524C35CBF}" type="presParOf" srcId="{92B79BBC-75B6-43A2-8811-E53CBA321655}" destId="{70ADA09C-90B2-46D3-A2F0-4AA5A64702B2}" srcOrd="9" destOrd="0" presId="urn:microsoft.com/office/officeart/2005/8/layout/list1"/>
    <dgm:cxn modelId="{256266BC-A9F8-4993-9A32-A2040CE88DB3}" type="presParOf" srcId="{92B79BBC-75B6-43A2-8811-E53CBA321655}" destId="{934BC025-1C86-4262-AC95-FF8414DA4305}" srcOrd="10" destOrd="0" presId="urn:microsoft.com/office/officeart/2005/8/layout/list1"/>
    <dgm:cxn modelId="{2DAC8486-6181-4E59-A93E-A54E8823EE59}" type="presParOf" srcId="{92B79BBC-75B6-43A2-8811-E53CBA321655}" destId="{43E1EB1E-0364-4136-9B8C-E28712F26698}" srcOrd="11" destOrd="0" presId="urn:microsoft.com/office/officeart/2005/8/layout/list1"/>
    <dgm:cxn modelId="{7684B228-7FEB-488A-AE3A-279196EE3E80}" type="presParOf" srcId="{92B79BBC-75B6-43A2-8811-E53CBA321655}" destId="{98AFD706-1FCC-4B03-AEA8-10524D0D6232}" srcOrd="12" destOrd="0" presId="urn:microsoft.com/office/officeart/2005/8/layout/list1"/>
    <dgm:cxn modelId="{317492B3-A300-4E17-AAB7-6E468B7F6D00}" type="presParOf" srcId="{98AFD706-1FCC-4B03-AEA8-10524D0D6232}" destId="{236C0B39-E571-4D5B-BE7B-EBF1F74EE89C}" srcOrd="0" destOrd="0" presId="urn:microsoft.com/office/officeart/2005/8/layout/list1"/>
    <dgm:cxn modelId="{366C128C-8549-4EFE-BD5F-023269B4D50A}" type="presParOf" srcId="{98AFD706-1FCC-4B03-AEA8-10524D0D6232}" destId="{2E76FC0C-CB42-4A0D-A2E2-BB3876330310}" srcOrd="1" destOrd="0" presId="urn:microsoft.com/office/officeart/2005/8/layout/list1"/>
    <dgm:cxn modelId="{0E3FD34B-442B-450A-A661-EB15E24994F5}" type="presParOf" srcId="{92B79BBC-75B6-43A2-8811-E53CBA321655}" destId="{CC5D2FCA-4907-44AA-ADB5-8C586CD1D782}" srcOrd="13" destOrd="0" presId="urn:microsoft.com/office/officeart/2005/8/layout/list1"/>
    <dgm:cxn modelId="{AD9BCC29-E39F-4019-8FE1-631FF828012F}" type="presParOf" srcId="{92B79BBC-75B6-43A2-8811-E53CBA321655}" destId="{B65D6AC4-2CF3-4FDC-AD6F-77CA090EC01D}" srcOrd="14" destOrd="0" presId="urn:microsoft.com/office/officeart/2005/8/layout/list1"/>
    <dgm:cxn modelId="{2018AA9F-01D4-4AB4-AA31-FB9DA64E94F8}" type="presParOf" srcId="{92B79BBC-75B6-43A2-8811-E53CBA321655}" destId="{FC4EB67A-1DCB-49B9-8108-EB59CE714065}" srcOrd="15" destOrd="0" presId="urn:microsoft.com/office/officeart/2005/8/layout/list1"/>
    <dgm:cxn modelId="{52CA4B29-474F-4BEC-AB9B-0360F69D3DCA}" type="presParOf" srcId="{92B79BBC-75B6-43A2-8811-E53CBA321655}" destId="{C4D6D830-F983-4595-B78D-C52C4E4A254C}" srcOrd="16" destOrd="0" presId="urn:microsoft.com/office/officeart/2005/8/layout/list1"/>
    <dgm:cxn modelId="{775AAC81-B427-491A-8E94-56A75E41AFDE}" type="presParOf" srcId="{C4D6D830-F983-4595-B78D-C52C4E4A254C}" destId="{988345E0-ED5F-4C76-8D40-907AF070881C}" srcOrd="0" destOrd="0" presId="urn:microsoft.com/office/officeart/2005/8/layout/list1"/>
    <dgm:cxn modelId="{DC6B3537-2E9A-4122-B187-14B638974665}" type="presParOf" srcId="{C4D6D830-F983-4595-B78D-C52C4E4A254C}" destId="{A43E60A9-F9C6-4C70-954C-DD62485B1660}" srcOrd="1" destOrd="0" presId="urn:microsoft.com/office/officeart/2005/8/layout/list1"/>
    <dgm:cxn modelId="{6C8ACF5F-8AED-4ACC-86FC-7B0CA1105805}" type="presParOf" srcId="{92B79BBC-75B6-43A2-8811-E53CBA321655}" destId="{B79C109A-556C-4E51-B336-9BD0AED363D3}" srcOrd="17" destOrd="0" presId="urn:microsoft.com/office/officeart/2005/8/layout/list1"/>
    <dgm:cxn modelId="{969E1B7C-7B12-4F91-ABC9-E848634C87D8}" type="presParOf" srcId="{92B79BBC-75B6-43A2-8811-E53CBA321655}" destId="{95FA7DAC-981A-40EC-82DA-C663104EFFA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A1867D-6531-4A7F-A889-8544F63D917C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</dgm:pt>
    <dgm:pt modelId="{6721A2AB-6D23-4FD3-BE7A-8D04726DF20C}">
      <dgm:prSet phldrT="[Tekst]" custT="1"/>
      <dgm:spPr/>
      <dgm:t>
        <a:bodyPr/>
        <a:lstStyle/>
        <a:p>
          <a:r>
            <a:rPr lang="pl-PL" sz="2000" dirty="0"/>
            <a:t>1. zamawiający</a:t>
          </a:r>
        </a:p>
      </dgm:t>
    </dgm:pt>
    <dgm:pt modelId="{2AC1DC8F-B70C-48F3-A63E-0455116638E2}" type="parTrans" cxnId="{383A3E2D-B1A5-4E95-89BD-00788292CC3D}">
      <dgm:prSet/>
      <dgm:spPr/>
      <dgm:t>
        <a:bodyPr/>
        <a:lstStyle/>
        <a:p>
          <a:endParaRPr lang="pl-PL" sz="2000"/>
        </a:p>
      </dgm:t>
    </dgm:pt>
    <dgm:pt modelId="{7FE285BC-F5AB-4716-A69D-7E9E62105755}" type="sibTrans" cxnId="{383A3E2D-B1A5-4E95-89BD-00788292CC3D}">
      <dgm:prSet/>
      <dgm:spPr/>
      <dgm:t>
        <a:bodyPr/>
        <a:lstStyle/>
        <a:p>
          <a:endParaRPr lang="pl-PL" sz="2000"/>
        </a:p>
      </dgm:t>
    </dgm:pt>
    <dgm:pt modelId="{1CFDBE07-FA47-4FB2-A801-A6D9956FFBE3}">
      <dgm:prSet phldrT="[Teks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l-PL" sz="2000" dirty="0"/>
            <a:t>2. uczestnik szkolenia</a:t>
          </a:r>
        </a:p>
      </dgm:t>
    </dgm:pt>
    <dgm:pt modelId="{3B45B106-7915-481B-A401-5C9BDA53F3BA}" type="parTrans" cxnId="{1CCAE3C5-10B9-4F4B-8D2C-2C2809D0395D}">
      <dgm:prSet/>
      <dgm:spPr/>
      <dgm:t>
        <a:bodyPr/>
        <a:lstStyle/>
        <a:p>
          <a:endParaRPr lang="pl-PL" sz="2000"/>
        </a:p>
      </dgm:t>
    </dgm:pt>
    <dgm:pt modelId="{AA48EEC2-9417-4503-93B9-AF856C8AAF7A}" type="sibTrans" cxnId="{1CCAE3C5-10B9-4F4B-8D2C-2C2809D0395D}">
      <dgm:prSet/>
      <dgm:spPr/>
      <dgm:t>
        <a:bodyPr/>
        <a:lstStyle/>
        <a:p>
          <a:endParaRPr lang="pl-PL" sz="2000"/>
        </a:p>
      </dgm:t>
    </dgm:pt>
    <dgm:pt modelId="{76C55BE9-6ACC-4C54-AA3E-C5D6934B2845}">
      <dgm:prSet phldrT="[Tekst]" custT="1"/>
      <dgm:spPr>
        <a:solidFill>
          <a:srgbClr val="C00000"/>
        </a:solidFill>
      </dgm:spPr>
      <dgm:t>
        <a:bodyPr/>
        <a:lstStyle/>
        <a:p>
          <a:r>
            <a:rPr lang="pl-PL" sz="2000" dirty="0"/>
            <a:t>3. trener</a:t>
          </a:r>
        </a:p>
      </dgm:t>
    </dgm:pt>
    <dgm:pt modelId="{A0A9176D-12D2-4B56-BBA0-33FF34C0A2C9}" type="parTrans" cxnId="{EB97B263-C0B9-470D-928D-DCCD5637EB92}">
      <dgm:prSet/>
      <dgm:spPr/>
      <dgm:t>
        <a:bodyPr/>
        <a:lstStyle/>
        <a:p>
          <a:endParaRPr lang="pl-PL" sz="2000"/>
        </a:p>
      </dgm:t>
    </dgm:pt>
    <dgm:pt modelId="{3BCE7C09-2A4D-4582-AC93-212B048E450F}" type="sibTrans" cxnId="{EB97B263-C0B9-470D-928D-DCCD5637EB92}">
      <dgm:prSet/>
      <dgm:spPr/>
      <dgm:t>
        <a:bodyPr/>
        <a:lstStyle/>
        <a:p>
          <a:endParaRPr lang="pl-PL" sz="2000"/>
        </a:p>
      </dgm:t>
    </dgm:pt>
    <dgm:pt modelId="{B1A3580F-EEE5-477B-9696-950C16573934}" type="pres">
      <dgm:prSet presAssocID="{02A1867D-6531-4A7F-A889-8544F63D917C}" presName="linear" presStyleCnt="0">
        <dgm:presLayoutVars>
          <dgm:dir/>
          <dgm:animLvl val="lvl"/>
          <dgm:resizeHandles val="exact"/>
        </dgm:presLayoutVars>
      </dgm:prSet>
      <dgm:spPr/>
    </dgm:pt>
    <dgm:pt modelId="{EDD9436F-9920-4EF1-96BF-24CB004158F6}" type="pres">
      <dgm:prSet presAssocID="{6721A2AB-6D23-4FD3-BE7A-8D04726DF20C}" presName="parentLin" presStyleCnt="0"/>
      <dgm:spPr/>
    </dgm:pt>
    <dgm:pt modelId="{789F8D1C-AF95-4002-895D-8631C01EE41A}" type="pres">
      <dgm:prSet presAssocID="{6721A2AB-6D23-4FD3-BE7A-8D04726DF20C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5E8B49FB-83DC-4630-91C5-A9CA4F5757E9}" type="pres">
      <dgm:prSet presAssocID="{6721A2AB-6D23-4FD3-BE7A-8D04726DF20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B00918B-9B4A-4800-BE6F-730535050B54}" type="pres">
      <dgm:prSet presAssocID="{6721A2AB-6D23-4FD3-BE7A-8D04726DF20C}" presName="negativeSpace" presStyleCnt="0"/>
      <dgm:spPr/>
    </dgm:pt>
    <dgm:pt modelId="{E53F6D95-13AB-4A09-8356-B514FFDBC8BC}" type="pres">
      <dgm:prSet presAssocID="{6721A2AB-6D23-4FD3-BE7A-8D04726DF20C}" presName="childText" presStyleLbl="conFgAcc1" presStyleIdx="0" presStyleCnt="3" custLinFactNeighborY="-36195">
        <dgm:presLayoutVars>
          <dgm:bulletEnabled val="1"/>
        </dgm:presLayoutVars>
      </dgm:prSet>
      <dgm:spPr/>
    </dgm:pt>
    <dgm:pt modelId="{063E668A-9CD7-47C9-938D-067368795F0B}" type="pres">
      <dgm:prSet presAssocID="{7FE285BC-F5AB-4716-A69D-7E9E62105755}" presName="spaceBetweenRectangles" presStyleCnt="0"/>
      <dgm:spPr/>
    </dgm:pt>
    <dgm:pt modelId="{314F2733-2F93-4485-92E3-10C04147638F}" type="pres">
      <dgm:prSet presAssocID="{1CFDBE07-FA47-4FB2-A801-A6D9956FFBE3}" presName="parentLin" presStyleCnt="0"/>
      <dgm:spPr/>
    </dgm:pt>
    <dgm:pt modelId="{18714F2B-F55C-43B2-B84B-9580B1D62A1B}" type="pres">
      <dgm:prSet presAssocID="{1CFDBE07-FA47-4FB2-A801-A6D9956FFBE3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ABBC0B12-ACF3-465F-8319-88FFAA1595F3}" type="pres">
      <dgm:prSet presAssocID="{1CFDBE07-FA47-4FB2-A801-A6D9956FFBE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2F0AA80-71A4-485B-AB0B-0ED449DB7799}" type="pres">
      <dgm:prSet presAssocID="{1CFDBE07-FA47-4FB2-A801-A6D9956FFBE3}" presName="negativeSpace" presStyleCnt="0"/>
      <dgm:spPr/>
    </dgm:pt>
    <dgm:pt modelId="{3EE16219-83B6-47F9-977C-6FBB6FCE520F}" type="pres">
      <dgm:prSet presAssocID="{1CFDBE07-FA47-4FB2-A801-A6D9956FFBE3}" presName="childText" presStyleLbl="conFgAcc1" presStyleIdx="1" presStyleCnt="3">
        <dgm:presLayoutVars>
          <dgm:bulletEnabled val="1"/>
        </dgm:presLayoutVars>
      </dgm:prSet>
      <dgm:spPr/>
    </dgm:pt>
    <dgm:pt modelId="{6122558D-5C77-4D71-A7F7-9CEEAF554DE1}" type="pres">
      <dgm:prSet presAssocID="{AA48EEC2-9417-4503-93B9-AF856C8AAF7A}" presName="spaceBetweenRectangles" presStyleCnt="0"/>
      <dgm:spPr/>
    </dgm:pt>
    <dgm:pt modelId="{544DB014-4137-49FD-A61C-89FB2501B731}" type="pres">
      <dgm:prSet presAssocID="{76C55BE9-6ACC-4C54-AA3E-C5D6934B2845}" presName="parentLin" presStyleCnt="0"/>
      <dgm:spPr/>
    </dgm:pt>
    <dgm:pt modelId="{A6087357-9841-477A-846E-BF33D2793FB7}" type="pres">
      <dgm:prSet presAssocID="{76C55BE9-6ACC-4C54-AA3E-C5D6934B2845}" presName="parentLeftMargin" presStyleLbl="node1" presStyleIdx="1" presStyleCnt="3"/>
      <dgm:spPr/>
      <dgm:t>
        <a:bodyPr/>
        <a:lstStyle/>
        <a:p>
          <a:endParaRPr lang="pl-PL"/>
        </a:p>
      </dgm:t>
    </dgm:pt>
    <dgm:pt modelId="{0F4B8D97-4FB5-407C-B7B7-C20249AE7F2F}" type="pres">
      <dgm:prSet presAssocID="{76C55BE9-6ACC-4C54-AA3E-C5D6934B284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1C52863-4983-4480-BEBA-64D6C87E2368}" type="pres">
      <dgm:prSet presAssocID="{76C55BE9-6ACC-4C54-AA3E-C5D6934B2845}" presName="negativeSpace" presStyleCnt="0"/>
      <dgm:spPr/>
    </dgm:pt>
    <dgm:pt modelId="{9D7EDE2F-DF9A-48F3-9C80-25BB87D2F022}" type="pres">
      <dgm:prSet presAssocID="{76C55BE9-6ACC-4C54-AA3E-C5D6934B284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83A3E2D-B1A5-4E95-89BD-00788292CC3D}" srcId="{02A1867D-6531-4A7F-A889-8544F63D917C}" destId="{6721A2AB-6D23-4FD3-BE7A-8D04726DF20C}" srcOrd="0" destOrd="0" parTransId="{2AC1DC8F-B70C-48F3-A63E-0455116638E2}" sibTransId="{7FE285BC-F5AB-4716-A69D-7E9E62105755}"/>
    <dgm:cxn modelId="{4CCD61F6-229B-46CC-83FD-AF88858E99EE}" type="presOf" srcId="{76C55BE9-6ACC-4C54-AA3E-C5D6934B2845}" destId="{A6087357-9841-477A-846E-BF33D2793FB7}" srcOrd="0" destOrd="0" presId="urn:microsoft.com/office/officeart/2005/8/layout/list1"/>
    <dgm:cxn modelId="{775B25C9-2F8E-4AA5-A8BE-C7BC64E255B4}" type="presOf" srcId="{1CFDBE07-FA47-4FB2-A801-A6D9956FFBE3}" destId="{ABBC0B12-ACF3-465F-8319-88FFAA1595F3}" srcOrd="1" destOrd="0" presId="urn:microsoft.com/office/officeart/2005/8/layout/list1"/>
    <dgm:cxn modelId="{EB97B263-C0B9-470D-928D-DCCD5637EB92}" srcId="{02A1867D-6531-4A7F-A889-8544F63D917C}" destId="{76C55BE9-6ACC-4C54-AA3E-C5D6934B2845}" srcOrd="2" destOrd="0" parTransId="{A0A9176D-12D2-4B56-BBA0-33FF34C0A2C9}" sibTransId="{3BCE7C09-2A4D-4582-AC93-212B048E450F}"/>
    <dgm:cxn modelId="{1DD4FDD2-EAFB-4884-9F14-B879F52A6146}" type="presOf" srcId="{6721A2AB-6D23-4FD3-BE7A-8D04726DF20C}" destId="{5E8B49FB-83DC-4630-91C5-A9CA4F5757E9}" srcOrd="1" destOrd="0" presId="urn:microsoft.com/office/officeart/2005/8/layout/list1"/>
    <dgm:cxn modelId="{EB72BDE8-3EAF-493F-9A23-977C5F87667F}" type="presOf" srcId="{76C55BE9-6ACC-4C54-AA3E-C5D6934B2845}" destId="{0F4B8D97-4FB5-407C-B7B7-C20249AE7F2F}" srcOrd="1" destOrd="0" presId="urn:microsoft.com/office/officeart/2005/8/layout/list1"/>
    <dgm:cxn modelId="{1CCAE3C5-10B9-4F4B-8D2C-2C2809D0395D}" srcId="{02A1867D-6531-4A7F-A889-8544F63D917C}" destId="{1CFDBE07-FA47-4FB2-A801-A6D9956FFBE3}" srcOrd="1" destOrd="0" parTransId="{3B45B106-7915-481B-A401-5C9BDA53F3BA}" sibTransId="{AA48EEC2-9417-4503-93B9-AF856C8AAF7A}"/>
    <dgm:cxn modelId="{FA7ECC7C-E6CF-4EF6-A709-8102878EB1EE}" type="presOf" srcId="{02A1867D-6531-4A7F-A889-8544F63D917C}" destId="{B1A3580F-EEE5-477B-9696-950C16573934}" srcOrd="0" destOrd="0" presId="urn:microsoft.com/office/officeart/2005/8/layout/list1"/>
    <dgm:cxn modelId="{844072C5-2AAF-4EE0-BC03-6A07D20AFDDA}" type="presOf" srcId="{6721A2AB-6D23-4FD3-BE7A-8D04726DF20C}" destId="{789F8D1C-AF95-4002-895D-8631C01EE41A}" srcOrd="0" destOrd="0" presId="urn:microsoft.com/office/officeart/2005/8/layout/list1"/>
    <dgm:cxn modelId="{F1134B92-5A0A-4E5C-8E77-90B765DEC100}" type="presOf" srcId="{1CFDBE07-FA47-4FB2-A801-A6D9956FFBE3}" destId="{18714F2B-F55C-43B2-B84B-9580B1D62A1B}" srcOrd="0" destOrd="0" presId="urn:microsoft.com/office/officeart/2005/8/layout/list1"/>
    <dgm:cxn modelId="{27777C5E-572F-4750-AF6A-17401C682C00}" type="presParOf" srcId="{B1A3580F-EEE5-477B-9696-950C16573934}" destId="{EDD9436F-9920-4EF1-96BF-24CB004158F6}" srcOrd="0" destOrd="0" presId="urn:microsoft.com/office/officeart/2005/8/layout/list1"/>
    <dgm:cxn modelId="{6B44434E-46AF-4C56-9C18-7CC441D2DEBA}" type="presParOf" srcId="{EDD9436F-9920-4EF1-96BF-24CB004158F6}" destId="{789F8D1C-AF95-4002-895D-8631C01EE41A}" srcOrd="0" destOrd="0" presId="urn:microsoft.com/office/officeart/2005/8/layout/list1"/>
    <dgm:cxn modelId="{4D625374-C851-4237-A2C4-53221C2335FC}" type="presParOf" srcId="{EDD9436F-9920-4EF1-96BF-24CB004158F6}" destId="{5E8B49FB-83DC-4630-91C5-A9CA4F5757E9}" srcOrd="1" destOrd="0" presId="urn:microsoft.com/office/officeart/2005/8/layout/list1"/>
    <dgm:cxn modelId="{AFDB4830-94D9-4B77-84B2-CC2317397FAD}" type="presParOf" srcId="{B1A3580F-EEE5-477B-9696-950C16573934}" destId="{6B00918B-9B4A-4800-BE6F-730535050B54}" srcOrd="1" destOrd="0" presId="urn:microsoft.com/office/officeart/2005/8/layout/list1"/>
    <dgm:cxn modelId="{AD6DD155-9D8A-4034-9A15-CEAFB0D92A31}" type="presParOf" srcId="{B1A3580F-EEE5-477B-9696-950C16573934}" destId="{E53F6D95-13AB-4A09-8356-B514FFDBC8BC}" srcOrd="2" destOrd="0" presId="urn:microsoft.com/office/officeart/2005/8/layout/list1"/>
    <dgm:cxn modelId="{6DFDC2C9-012B-4D11-B222-74610D01BDE0}" type="presParOf" srcId="{B1A3580F-EEE5-477B-9696-950C16573934}" destId="{063E668A-9CD7-47C9-938D-067368795F0B}" srcOrd="3" destOrd="0" presId="urn:microsoft.com/office/officeart/2005/8/layout/list1"/>
    <dgm:cxn modelId="{DF70E189-66A1-4767-9A10-C0D13E269442}" type="presParOf" srcId="{B1A3580F-EEE5-477B-9696-950C16573934}" destId="{314F2733-2F93-4485-92E3-10C04147638F}" srcOrd="4" destOrd="0" presId="urn:microsoft.com/office/officeart/2005/8/layout/list1"/>
    <dgm:cxn modelId="{2C81BACA-F793-44AC-B8F9-342C74B3B87C}" type="presParOf" srcId="{314F2733-2F93-4485-92E3-10C04147638F}" destId="{18714F2B-F55C-43B2-B84B-9580B1D62A1B}" srcOrd="0" destOrd="0" presId="urn:microsoft.com/office/officeart/2005/8/layout/list1"/>
    <dgm:cxn modelId="{D72FE439-2FCE-499D-9791-8CF306F94974}" type="presParOf" srcId="{314F2733-2F93-4485-92E3-10C04147638F}" destId="{ABBC0B12-ACF3-465F-8319-88FFAA1595F3}" srcOrd="1" destOrd="0" presId="urn:microsoft.com/office/officeart/2005/8/layout/list1"/>
    <dgm:cxn modelId="{71AFEE82-C641-41AA-9600-975A7501E06F}" type="presParOf" srcId="{B1A3580F-EEE5-477B-9696-950C16573934}" destId="{32F0AA80-71A4-485B-AB0B-0ED449DB7799}" srcOrd="5" destOrd="0" presId="urn:microsoft.com/office/officeart/2005/8/layout/list1"/>
    <dgm:cxn modelId="{7DD9BC57-6262-4CBF-96E8-33A2923D476D}" type="presParOf" srcId="{B1A3580F-EEE5-477B-9696-950C16573934}" destId="{3EE16219-83B6-47F9-977C-6FBB6FCE520F}" srcOrd="6" destOrd="0" presId="urn:microsoft.com/office/officeart/2005/8/layout/list1"/>
    <dgm:cxn modelId="{B18B540F-A635-4409-ADCC-358D29EB0BE8}" type="presParOf" srcId="{B1A3580F-EEE5-477B-9696-950C16573934}" destId="{6122558D-5C77-4D71-A7F7-9CEEAF554DE1}" srcOrd="7" destOrd="0" presId="urn:microsoft.com/office/officeart/2005/8/layout/list1"/>
    <dgm:cxn modelId="{A0AEB88A-C165-4D9B-B447-550486CDFC16}" type="presParOf" srcId="{B1A3580F-EEE5-477B-9696-950C16573934}" destId="{544DB014-4137-49FD-A61C-89FB2501B731}" srcOrd="8" destOrd="0" presId="urn:microsoft.com/office/officeart/2005/8/layout/list1"/>
    <dgm:cxn modelId="{D50C9461-1C21-4EFA-B582-ABB10CDA7E54}" type="presParOf" srcId="{544DB014-4137-49FD-A61C-89FB2501B731}" destId="{A6087357-9841-477A-846E-BF33D2793FB7}" srcOrd="0" destOrd="0" presId="urn:microsoft.com/office/officeart/2005/8/layout/list1"/>
    <dgm:cxn modelId="{5B6EDA74-B860-46B1-8D26-FA95FD730C6C}" type="presParOf" srcId="{544DB014-4137-49FD-A61C-89FB2501B731}" destId="{0F4B8D97-4FB5-407C-B7B7-C20249AE7F2F}" srcOrd="1" destOrd="0" presId="urn:microsoft.com/office/officeart/2005/8/layout/list1"/>
    <dgm:cxn modelId="{742A7865-3A3C-4120-9DEF-88173DA40BDC}" type="presParOf" srcId="{B1A3580F-EEE5-477B-9696-950C16573934}" destId="{A1C52863-4983-4480-BEBA-64D6C87E2368}" srcOrd="9" destOrd="0" presId="urn:microsoft.com/office/officeart/2005/8/layout/list1"/>
    <dgm:cxn modelId="{465E909F-C9E0-4A3A-B271-D8D6B9E63ADC}" type="presParOf" srcId="{B1A3580F-EEE5-477B-9696-950C16573934}" destId="{9D7EDE2F-DF9A-48F3-9C80-25BB87D2F02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4DE03B-4B7D-43D8-94BB-40E45D676E56}" type="doc">
      <dgm:prSet loTypeId="urn:diagrams.loki3.com/BracketList+Icon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pl-PL"/>
        </a:p>
      </dgm:t>
    </dgm:pt>
    <dgm:pt modelId="{30A5B495-7882-4D21-B8DD-D426453BEF6A}">
      <dgm:prSet phldrT="[Tekst]" custT="1"/>
      <dgm:spPr/>
      <dgm:t>
        <a:bodyPr/>
        <a:lstStyle/>
        <a:p>
          <a:r>
            <a:rPr lang="pl-PL" sz="2000" dirty="0"/>
            <a:t>otrzymuje informację nt. wiedzy oraz umiejętności uczestników, które dzięki szkoleniu wzrosły lub zostały wzmocnione;</a:t>
          </a:r>
        </a:p>
      </dgm:t>
    </dgm:pt>
    <dgm:pt modelId="{3B0A459C-1690-4F7E-A43B-694559945557}" type="parTrans" cxnId="{58D67125-064A-49A3-AD5C-2F46D8BF593D}">
      <dgm:prSet/>
      <dgm:spPr/>
      <dgm:t>
        <a:bodyPr/>
        <a:lstStyle/>
        <a:p>
          <a:endParaRPr lang="pl-PL"/>
        </a:p>
      </dgm:t>
    </dgm:pt>
    <dgm:pt modelId="{01ED362C-2606-4AEA-BA82-51019AC5B087}" type="sibTrans" cxnId="{58D67125-064A-49A3-AD5C-2F46D8BF593D}">
      <dgm:prSet/>
      <dgm:spPr/>
      <dgm:t>
        <a:bodyPr/>
        <a:lstStyle/>
        <a:p>
          <a:endParaRPr lang="pl-PL"/>
        </a:p>
      </dgm:t>
    </dgm:pt>
    <dgm:pt modelId="{EAEAFBD8-B6F9-4615-8BD5-126F704024D9}">
      <dgm:prSet phldrT="[Tekst]" custT="1"/>
      <dgm:spPr/>
      <dgm:t>
        <a:bodyPr/>
        <a:lstStyle/>
        <a:p>
          <a:pPr algn="l"/>
          <a:r>
            <a:rPr lang="pl-PL" sz="2000" dirty="0">
              <a:solidFill>
                <a:schemeClr val="tx1">
                  <a:lumMod val="75000"/>
                  <a:lumOff val="25000"/>
                </a:schemeClr>
              </a:solidFill>
            </a:rPr>
            <a:t>ZAMAWIAJĄCY</a:t>
          </a:r>
        </a:p>
      </dgm:t>
    </dgm:pt>
    <dgm:pt modelId="{EF55348B-A3CA-4368-85DB-37AB18DCE605}" type="parTrans" cxnId="{C211D841-AE6E-47C6-9FC7-0F8FA811E830}">
      <dgm:prSet/>
      <dgm:spPr/>
      <dgm:t>
        <a:bodyPr/>
        <a:lstStyle/>
        <a:p>
          <a:endParaRPr lang="pl-PL"/>
        </a:p>
      </dgm:t>
    </dgm:pt>
    <dgm:pt modelId="{175D1E7C-10DD-47D6-A449-12FDBAAF9C19}" type="sibTrans" cxnId="{C211D841-AE6E-47C6-9FC7-0F8FA811E830}">
      <dgm:prSet/>
      <dgm:spPr/>
      <dgm:t>
        <a:bodyPr/>
        <a:lstStyle/>
        <a:p>
          <a:endParaRPr lang="pl-PL"/>
        </a:p>
      </dgm:t>
    </dgm:pt>
    <dgm:pt modelId="{420F2768-5CDF-4B3A-8E1E-628A2BBA05E7}">
      <dgm:prSet phldrT="[Tekst]" custT="1"/>
      <dgm:spPr/>
      <dgm:t>
        <a:bodyPr/>
        <a:lstStyle/>
        <a:p>
          <a:r>
            <a:rPr lang="pl-PL" sz="2000" dirty="0"/>
            <a:t>zna efekty kształcenia programu danego szkolenia; </a:t>
          </a:r>
        </a:p>
      </dgm:t>
    </dgm:pt>
    <dgm:pt modelId="{781F053D-A8A8-4165-9301-700F53A9BD14}" type="parTrans" cxnId="{878AABED-3F22-4DA4-BD46-98F9A41012C4}">
      <dgm:prSet/>
      <dgm:spPr/>
      <dgm:t>
        <a:bodyPr/>
        <a:lstStyle/>
        <a:p>
          <a:endParaRPr lang="pl-PL"/>
        </a:p>
      </dgm:t>
    </dgm:pt>
    <dgm:pt modelId="{4BA8D439-B5C9-47B4-AD65-D7BBC6898848}" type="sibTrans" cxnId="{878AABED-3F22-4DA4-BD46-98F9A41012C4}">
      <dgm:prSet/>
      <dgm:spPr/>
      <dgm:t>
        <a:bodyPr/>
        <a:lstStyle/>
        <a:p>
          <a:endParaRPr lang="pl-PL"/>
        </a:p>
      </dgm:t>
    </dgm:pt>
    <dgm:pt modelId="{9D054F0A-A6AF-4CFE-916A-D41EC01075C5}">
      <dgm:prSet phldrT="[Tekst]" custT="1"/>
      <dgm:spPr/>
      <dgm:t>
        <a:bodyPr/>
        <a:lstStyle/>
        <a:p>
          <a:r>
            <a:rPr lang="pl-PL" sz="2000" dirty="0"/>
            <a:t>dostaje szkolenie uszyte na miarę dla organizacji </a:t>
          </a:r>
          <a:br>
            <a:rPr lang="pl-PL" sz="2000" dirty="0"/>
          </a:br>
          <a:r>
            <a:rPr lang="pl-PL" sz="2000" dirty="0"/>
            <a:t>w przypadku przeprowadzenia na wejściu analizy potrzeb;</a:t>
          </a:r>
        </a:p>
      </dgm:t>
    </dgm:pt>
    <dgm:pt modelId="{7FA822A9-CF95-455D-B896-D53B5CB4EDED}" type="parTrans" cxnId="{30768CD1-4F90-4C25-9FC9-686BDB6D727E}">
      <dgm:prSet/>
      <dgm:spPr/>
      <dgm:t>
        <a:bodyPr/>
        <a:lstStyle/>
        <a:p>
          <a:endParaRPr lang="pl-PL"/>
        </a:p>
      </dgm:t>
    </dgm:pt>
    <dgm:pt modelId="{E9C9CE2D-5513-401A-BE59-5B83C144ABB9}" type="sibTrans" cxnId="{30768CD1-4F90-4C25-9FC9-686BDB6D727E}">
      <dgm:prSet/>
      <dgm:spPr/>
      <dgm:t>
        <a:bodyPr/>
        <a:lstStyle/>
        <a:p>
          <a:endParaRPr lang="pl-PL"/>
        </a:p>
      </dgm:t>
    </dgm:pt>
    <dgm:pt modelId="{9F14179D-5677-43FC-AC71-6D8402950EAF}">
      <dgm:prSet phldrT="[Tekst]" custT="1"/>
      <dgm:spPr/>
      <dgm:t>
        <a:bodyPr/>
        <a:lstStyle/>
        <a:p>
          <a:r>
            <a:rPr lang="pl-PL" sz="2000" dirty="0"/>
            <a:t>otrzymuje informacje nt. luk kompetencyjnych swoich pracowników.</a:t>
          </a:r>
        </a:p>
      </dgm:t>
    </dgm:pt>
    <dgm:pt modelId="{3630C81F-1938-4075-A7B6-AC99564A0015}" type="parTrans" cxnId="{58E293A4-F088-430A-AAB9-5014B2859070}">
      <dgm:prSet/>
      <dgm:spPr/>
      <dgm:t>
        <a:bodyPr/>
        <a:lstStyle/>
        <a:p>
          <a:endParaRPr lang="pl-PL"/>
        </a:p>
      </dgm:t>
    </dgm:pt>
    <dgm:pt modelId="{5F174EDF-6C8E-470A-8F8A-B769DDDECF97}" type="sibTrans" cxnId="{58E293A4-F088-430A-AAB9-5014B2859070}">
      <dgm:prSet/>
      <dgm:spPr/>
      <dgm:t>
        <a:bodyPr/>
        <a:lstStyle/>
        <a:p>
          <a:endParaRPr lang="pl-PL"/>
        </a:p>
      </dgm:t>
    </dgm:pt>
    <dgm:pt modelId="{7477B916-F138-4A87-911E-45C4874DFEEB}" type="pres">
      <dgm:prSet presAssocID="{B44DE03B-4B7D-43D8-94BB-40E45D676E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B90DE0B-6BFB-41CF-8BDB-7E2D4D6BFC49}" type="pres">
      <dgm:prSet presAssocID="{EAEAFBD8-B6F9-4615-8BD5-126F704024D9}" presName="linNode" presStyleCnt="0"/>
      <dgm:spPr/>
    </dgm:pt>
    <dgm:pt modelId="{D95FFB55-3D5F-4F54-BB1C-9D0E9BCBFF87}" type="pres">
      <dgm:prSet presAssocID="{EAEAFBD8-B6F9-4615-8BD5-126F704024D9}" presName="parTx" presStyleLbl="revTx" presStyleIdx="0" presStyleCnt="1" custScaleX="156495" custScaleY="92323" custLinFactNeighborX="26421" custLinFactNeighborY="-1572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5E58A9A-2308-43ED-B292-0B9467736945}" type="pres">
      <dgm:prSet presAssocID="{EAEAFBD8-B6F9-4615-8BD5-126F704024D9}" presName="bracket" presStyleLbl="parChTrans1D1" presStyleIdx="0" presStyleCnt="1" custScaleX="110439" custScaleY="145496" custLinFactX="-8777" custLinFactNeighborX="-100000" custLinFactNeighborY="-8140"/>
      <dgm:spPr/>
    </dgm:pt>
    <dgm:pt modelId="{7F6A824B-5227-4EA9-B849-DDD05D30397A}" type="pres">
      <dgm:prSet presAssocID="{EAEAFBD8-B6F9-4615-8BD5-126F704024D9}" presName="spH" presStyleCnt="0"/>
      <dgm:spPr/>
    </dgm:pt>
    <dgm:pt modelId="{53077458-6121-4AD3-8CE9-2188D9EA738A}" type="pres">
      <dgm:prSet presAssocID="{EAEAFBD8-B6F9-4615-8BD5-126F704024D9}" presName="desTx" presStyleLbl="node1" presStyleIdx="0" presStyleCnt="1" custScaleX="152078" custScaleY="143254" custLinFactNeighborX="-56315" custLinFactNeighborY="-627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77473AD-76B5-492B-9446-B6C84E12FC09}" type="presOf" srcId="{EAEAFBD8-B6F9-4615-8BD5-126F704024D9}" destId="{D95FFB55-3D5F-4F54-BB1C-9D0E9BCBFF87}" srcOrd="0" destOrd="0" presId="urn:diagrams.loki3.com/BracketList+Icon"/>
    <dgm:cxn modelId="{ADC7A101-2C7A-4B90-B0A3-2ACCF8A05C73}" type="presOf" srcId="{9D054F0A-A6AF-4CFE-916A-D41EC01075C5}" destId="{53077458-6121-4AD3-8CE9-2188D9EA738A}" srcOrd="0" destOrd="1" presId="urn:diagrams.loki3.com/BracketList+Icon"/>
    <dgm:cxn modelId="{89670AA4-6ADF-4B6B-85E3-55A1ADC01F1D}" type="presOf" srcId="{30A5B495-7882-4D21-B8DD-D426453BEF6A}" destId="{53077458-6121-4AD3-8CE9-2188D9EA738A}" srcOrd="0" destOrd="0" presId="urn:diagrams.loki3.com/BracketList+Icon"/>
    <dgm:cxn modelId="{BCAD4E91-7EB4-469D-8FB9-93BF890A3B27}" type="presOf" srcId="{420F2768-5CDF-4B3A-8E1E-628A2BBA05E7}" destId="{53077458-6121-4AD3-8CE9-2188D9EA738A}" srcOrd="0" destOrd="2" presId="urn:diagrams.loki3.com/BracketList+Icon"/>
    <dgm:cxn modelId="{C211D841-AE6E-47C6-9FC7-0F8FA811E830}" srcId="{B44DE03B-4B7D-43D8-94BB-40E45D676E56}" destId="{EAEAFBD8-B6F9-4615-8BD5-126F704024D9}" srcOrd="0" destOrd="0" parTransId="{EF55348B-A3CA-4368-85DB-37AB18DCE605}" sibTransId="{175D1E7C-10DD-47D6-A449-12FDBAAF9C19}"/>
    <dgm:cxn modelId="{F523F6A6-57F0-480A-8CD3-91351D24DDEC}" type="presOf" srcId="{B44DE03B-4B7D-43D8-94BB-40E45D676E56}" destId="{7477B916-F138-4A87-911E-45C4874DFEEB}" srcOrd="0" destOrd="0" presId="urn:diagrams.loki3.com/BracketList+Icon"/>
    <dgm:cxn modelId="{878AABED-3F22-4DA4-BD46-98F9A41012C4}" srcId="{EAEAFBD8-B6F9-4615-8BD5-126F704024D9}" destId="{420F2768-5CDF-4B3A-8E1E-628A2BBA05E7}" srcOrd="2" destOrd="0" parTransId="{781F053D-A8A8-4165-9301-700F53A9BD14}" sibTransId="{4BA8D439-B5C9-47B4-AD65-D7BBC6898848}"/>
    <dgm:cxn modelId="{58E293A4-F088-430A-AAB9-5014B2859070}" srcId="{EAEAFBD8-B6F9-4615-8BD5-126F704024D9}" destId="{9F14179D-5677-43FC-AC71-6D8402950EAF}" srcOrd="3" destOrd="0" parTransId="{3630C81F-1938-4075-A7B6-AC99564A0015}" sibTransId="{5F174EDF-6C8E-470A-8F8A-B769DDDECF97}"/>
    <dgm:cxn modelId="{0B45F34F-B963-4EA2-A49F-3B369E9DDC57}" type="presOf" srcId="{9F14179D-5677-43FC-AC71-6D8402950EAF}" destId="{53077458-6121-4AD3-8CE9-2188D9EA738A}" srcOrd="0" destOrd="3" presId="urn:diagrams.loki3.com/BracketList+Icon"/>
    <dgm:cxn modelId="{30768CD1-4F90-4C25-9FC9-686BDB6D727E}" srcId="{EAEAFBD8-B6F9-4615-8BD5-126F704024D9}" destId="{9D054F0A-A6AF-4CFE-916A-D41EC01075C5}" srcOrd="1" destOrd="0" parTransId="{7FA822A9-CF95-455D-B896-D53B5CB4EDED}" sibTransId="{E9C9CE2D-5513-401A-BE59-5B83C144ABB9}"/>
    <dgm:cxn modelId="{58D67125-064A-49A3-AD5C-2F46D8BF593D}" srcId="{EAEAFBD8-B6F9-4615-8BD5-126F704024D9}" destId="{30A5B495-7882-4D21-B8DD-D426453BEF6A}" srcOrd="0" destOrd="0" parTransId="{3B0A459C-1690-4F7E-A43B-694559945557}" sibTransId="{01ED362C-2606-4AEA-BA82-51019AC5B087}"/>
    <dgm:cxn modelId="{F2BF07D8-A89F-439F-A61E-26E04F10617E}" type="presParOf" srcId="{7477B916-F138-4A87-911E-45C4874DFEEB}" destId="{0B90DE0B-6BFB-41CF-8BDB-7E2D4D6BFC49}" srcOrd="0" destOrd="0" presId="urn:diagrams.loki3.com/BracketList+Icon"/>
    <dgm:cxn modelId="{C7930024-1A0F-493C-84F1-F7B9F5066237}" type="presParOf" srcId="{0B90DE0B-6BFB-41CF-8BDB-7E2D4D6BFC49}" destId="{D95FFB55-3D5F-4F54-BB1C-9D0E9BCBFF87}" srcOrd="0" destOrd="0" presId="urn:diagrams.loki3.com/BracketList+Icon"/>
    <dgm:cxn modelId="{2768E731-0345-4682-A483-34BC637F85E7}" type="presParOf" srcId="{0B90DE0B-6BFB-41CF-8BDB-7E2D4D6BFC49}" destId="{F5E58A9A-2308-43ED-B292-0B9467736945}" srcOrd="1" destOrd="0" presId="urn:diagrams.loki3.com/BracketList+Icon"/>
    <dgm:cxn modelId="{7D7C0EB3-1383-4046-AAA9-2957B48D63A8}" type="presParOf" srcId="{0B90DE0B-6BFB-41CF-8BDB-7E2D4D6BFC49}" destId="{7F6A824B-5227-4EA9-B849-DDD05D30397A}" srcOrd="2" destOrd="0" presId="urn:diagrams.loki3.com/BracketList+Icon"/>
    <dgm:cxn modelId="{BAB1ABA9-6A00-487A-9343-E24F683BCFB6}" type="presParOf" srcId="{0B90DE0B-6BFB-41CF-8BDB-7E2D4D6BFC49}" destId="{53077458-6121-4AD3-8CE9-2188D9EA738A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4DE03B-4B7D-43D8-94BB-40E45D676E56}" type="doc">
      <dgm:prSet loTypeId="urn:diagrams.loki3.com/BracketList+Icon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3F9BAB4E-604C-46FD-904B-280B07830988}">
      <dgm:prSet phldrT="[Tekst]" custT="1"/>
      <dgm:spPr/>
      <dgm:t>
        <a:bodyPr/>
        <a:lstStyle/>
        <a:p>
          <a:pPr algn="l"/>
          <a:r>
            <a:rPr lang="pl-PL" sz="2000" dirty="0">
              <a:solidFill>
                <a:schemeClr val="tx1">
                  <a:lumMod val="75000"/>
                  <a:lumOff val="25000"/>
                </a:schemeClr>
              </a:solidFill>
            </a:rPr>
            <a:t>UCZESTNICY SZKOLENIA</a:t>
          </a:r>
        </a:p>
      </dgm:t>
    </dgm:pt>
    <dgm:pt modelId="{589B1B69-0E8A-4511-A161-D093B6057CCB}" type="parTrans" cxnId="{81DF56D2-D920-49C2-A2C6-FC67776F4571}">
      <dgm:prSet/>
      <dgm:spPr/>
      <dgm:t>
        <a:bodyPr/>
        <a:lstStyle/>
        <a:p>
          <a:endParaRPr lang="pl-PL"/>
        </a:p>
      </dgm:t>
    </dgm:pt>
    <dgm:pt modelId="{DFC8D9AC-810A-45FD-84E1-7CE81780C70A}" type="sibTrans" cxnId="{81DF56D2-D920-49C2-A2C6-FC67776F4571}">
      <dgm:prSet/>
      <dgm:spPr/>
      <dgm:t>
        <a:bodyPr/>
        <a:lstStyle/>
        <a:p>
          <a:endParaRPr lang="pl-PL"/>
        </a:p>
      </dgm:t>
    </dgm:pt>
    <dgm:pt modelId="{68E756DA-F72E-40E7-AE45-26E7E5835578}">
      <dgm:prSet phldrT="[Tekst]" custT="1"/>
      <dgm:spPr/>
      <dgm:t>
        <a:bodyPr/>
        <a:lstStyle/>
        <a:p>
          <a:r>
            <a:rPr lang="pl-PL" sz="2000" dirty="0"/>
            <a:t>mają możliwość zdiagnozowania swoich potrzeb szkoleniowych oraz weryfikacji poziomu wiedzy przed szkoleniem;</a:t>
          </a:r>
        </a:p>
      </dgm:t>
    </dgm:pt>
    <dgm:pt modelId="{0F8C2657-B314-4013-B0C2-B365C6112AAA}" type="parTrans" cxnId="{59BFB553-EF1A-4672-9A52-3BF0886F433F}">
      <dgm:prSet/>
      <dgm:spPr/>
      <dgm:t>
        <a:bodyPr/>
        <a:lstStyle/>
        <a:p>
          <a:endParaRPr lang="pl-PL"/>
        </a:p>
      </dgm:t>
    </dgm:pt>
    <dgm:pt modelId="{861D4A4A-FD46-4DD8-88BA-DE5DFA8DC292}" type="sibTrans" cxnId="{59BFB553-EF1A-4672-9A52-3BF0886F433F}">
      <dgm:prSet/>
      <dgm:spPr/>
      <dgm:t>
        <a:bodyPr/>
        <a:lstStyle/>
        <a:p>
          <a:endParaRPr lang="pl-PL"/>
        </a:p>
      </dgm:t>
    </dgm:pt>
    <dgm:pt modelId="{41EDDA7E-5403-42ED-8634-C234A8AEE1FF}">
      <dgm:prSet custT="1"/>
      <dgm:spPr/>
      <dgm:t>
        <a:bodyPr/>
        <a:lstStyle/>
        <a:p>
          <a:r>
            <a:rPr lang="pl-PL" sz="2000" dirty="0"/>
            <a:t>wskazują często sami w ankiecie, co jeszcze by im się przydało, bo w trakcie szkolenia sami zauważyli swoją dodatkową potrzebę lub braki;</a:t>
          </a:r>
        </a:p>
      </dgm:t>
    </dgm:pt>
    <dgm:pt modelId="{F6149086-686C-4AB8-A4A2-FF8C0CBB15A2}" type="parTrans" cxnId="{34B4EDA1-99A1-457B-933B-BD95C829A361}">
      <dgm:prSet/>
      <dgm:spPr/>
      <dgm:t>
        <a:bodyPr/>
        <a:lstStyle/>
        <a:p>
          <a:endParaRPr lang="pl-PL"/>
        </a:p>
      </dgm:t>
    </dgm:pt>
    <dgm:pt modelId="{23228F23-0498-41E7-9DEF-435E9DFC724D}" type="sibTrans" cxnId="{34B4EDA1-99A1-457B-933B-BD95C829A361}">
      <dgm:prSet/>
      <dgm:spPr/>
      <dgm:t>
        <a:bodyPr/>
        <a:lstStyle/>
        <a:p>
          <a:endParaRPr lang="pl-PL"/>
        </a:p>
      </dgm:t>
    </dgm:pt>
    <dgm:pt modelId="{1F183039-AA1E-4D1F-A809-986A16C020DE}">
      <dgm:prSet custT="1"/>
      <dgm:spPr/>
      <dgm:t>
        <a:bodyPr/>
        <a:lstStyle/>
        <a:p>
          <a:r>
            <a:rPr lang="pl-PL" sz="2000" dirty="0"/>
            <a:t>mają możliwość wypowiedzi oraz zgłoszenia uwag dot. szkolenia.</a:t>
          </a:r>
        </a:p>
      </dgm:t>
    </dgm:pt>
    <dgm:pt modelId="{F46F53E5-8315-471A-966E-8337746EE4DF}" type="parTrans" cxnId="{F1125759-44A3-4364-8065-BA79E4758552}">
      <dgm:prSet/>
      <dgm:spPr/>
      <dgm:t>
        <a:bodyPr/>
        <a:lstStyle/>
        <a:p>
          <a:endParaRPr lang="pl-PL"/>
        </a:p>
      </dgm:t>
    </dgm:pt>
    <dgm:pt modelId="{D3A1A0BB-0E20-48F0-8593-772E6864D125}" type="sibTrans" cxnId="{F1125759-44A3-4364-8065-BA79E4758552}">
      <dgm:prSet/>
      <dgm:spPr/>
      <dgm:t>
        <a:bodyPr/>
        <a:lstStyle/>
        <a:p>
          <a:endParaRPr lang="pl-PL"/>
        </a:p>
      </dgm:t>
    </dgm:pt>
    <dgm:pt modelId="{BCD6DC24-46EB-4CC8-AD36-0153575AB083}">
      <dgm:prSet custT="1"/>
      <dgm:spPr/>
      <dgm:t>
        <a:bodyPr/>
        <a:lstStyle/>
        <a:p>
          <a:r>
            <a:rPr lang="pl-PL" sz="2000" dirty="0"/>
            <a:t>otrzymują informację zwrotną jak i o ile podnieśli swoją wiedzę i umiejętności oraz w jakich zakresach;</a:t>
          </a:r>
        </a:p>
      </dgm:t>
    </dgm:pt>
    <dgm:pt modelId="{49EA4099-7F12-4F11-AD8F-33EEACBB1189}" type="parTrans" cxnId="{F655B628-B939-41B8-BC14-D31D61D13249}">
      <dgm:prSet/>
      <dgm:spPr/>
      <dgm:t>
        <a:bodyPr/>
        <a:lstStyle/>
        <a:p>
          <a:endParaRPr lang="pl-PL"/>
        </a:p>
      </dgm:t>
    </dgm:pt>
    <dgm:pt modelId="{11F76878-1C0B-45AC-A713-8B38F6831D95}" type="sibTrans" cxnId="{F655B628-B939-41B8-BC14-D31D61D13249}">
      <dgm:prSet/>
      <dgm:spPr/>
      <dgm:t>
        <a:bodyPr/>
        <a:lstStyle/>
        <a:p>
          <a:endParaRPr lang="pl-PL"/>
        </a:p>
      </dgm:t>
    </dgm:pt>
    <dgm:pt modelId="{7477B916-F138-4A87-911E-45C4874DFEEB}" type="pres">
      <dgm:prSet presAssocID="{B44DE03B-4B7D-43D8-94BB-40E45D676E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60979F0-978E-475D-B7BF-1B8E32C7370A}" type="pres">
      <dgm:prSet presAssocID="{3F9BAB4E-604C-46FD-904B-280B07830988}" presName="linNode" presStyleCnt="0"/>
      <dgm:spPr/>
    </dgm:pt>
    <dgm:pt modelId="{557F5300-F004-4D83-AA7B-42063BC18D56}" type="pres">
      <dgm:prSet presAssocID="{3F9BAB4E-604C-46FD-904B-280B07830988}" presName="parTx" presStyleLbl="revTx" presStyleIdx="0" presStyleCnt="1" custScaleX="142611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4CDF2E5-7B65-4A57-B0E7-241CA99C66CC}" type="pres">
      <dgm:prSet presAssocID="{3F9BAB4E-604C-46FD-904B-280B07830988}" presName="bracket" presStyleLbl="parChTrans1D1" presStyleIdx="0" presStyleCnt="1" custFlipHor="0" custScaleX="209388" custScaleY="147521" custLinFactNeighborX="-88365" custLinFactNeighborY="-1424"/>
      <dgm:spPr/>
    </dgm:pt>
    <dgm:pt modelId="{5BE3ACF8-83D5-4F25-87BC-676F4220570D}" type="pres">
      <dgm:prSet presAssocID="{3F9BAB4E-604C-46FD-904B-280B07830988}" presName="spH" presStyleCnt="0"/>
      <dgm:spPr/>
    </dgm:pt>
    <dgm:pt modelId="{9311F9F5-294F-4DF6-81F1-C2864FA983FE}" type="pres">
      <dgm:prSet presAssocID="{3F9BAB4E-604C-46FD-904B-280B07830988}" presName="desTx" presStyleLbl="node1" presStyleIdx="0" presStyleCnt="1" custScaleX="157860" custScaleY="13749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A1F0CC1-B83C-4A3E-B4CE-4F07E07FF42D}" type="presOf" srcId="{41EDDA7E-5403-42ED-8634-C234A8AEE1FF}" destId="{9311F9F5-294F-4DF6-81F1-C2864FA983FE}" srcOrd="0" destOrd="2" presId="urn:diagrams.loki3.com/BracketList+Icon"/>
    <dgm:cxn modelId="{7A8D4E58-A53A-49D0-BA85-B9AA1D1AE2BF}" type="presOf" srcId="{3F9BAB4E-604C-46FD-904B-280B07830988}" destId="{557F5300-F004-4D83-AA7B-42063BC18D56}" srcOrd="0" destOrd="0" presId="urn:diagrams.loki3.com/BracketList+Icon"/>
    <dgm:cxn modelId="{E44ECC7B-5F2F-48B5-A09C-DB79AEA8CD8A}" type="presOf" srcId="{68E756DA-F72E-40E7-AE45-26E7E5835578}" destId="{9311F9F5-294F-4DF6-81F1-C2864FA983FE}" srcOrd="0" destOrd="0" presId="urn:diagrams.loki3.com/BracketList+Icon"/>
    <dgm:cxn modelId="{6FD0D116-A677-42B1-A93C-F2C321DAEACD}" type="presOf" srcId="{B44DE03B-4B7D-43D8-94BB-40E45D676E56}" destId="{7477B916-F138-4A87-911E-45C4874DFEEB}" srcOrd="0" destOrd="0" presId="urn:diagrams.loki3.com/BracketList+Icon"/>
    <dgm:cxn modelId="{81DF56D2-D920-49C2-A2C6-FC67776F4571}" srcId="{B44DE03B-4B7D-43D8-94BB-40E45D676E56}" destId="{3F9BAB4E-604C-46FD-904B-280B07830988}" srcOrd="0" destOrd="0" parTransId="{589B1B69-0E8A-4511-A161-D093B6057CCB}" sibTransId="{DFC8D9AC-810A-45FD-84E1-7CE81780C70A}"/>
    <dgm:cxn modelId="{DB70A9D1-7F79-452C-9231-BD95ED041225}" type="presOf" srcId="{1F183039-AA1E-4D1F-A809-986A16C020DE}" destId="{9311F9F5-294F-4DF6-81F1-C2864FA983FE}" srcOrd="0" destOrd="3" presId="urn:diagrams.loki3.com/BracketList+Icon"/>
    <dgm:cxn modelId="{225D53B9-46BA-4AF1-89AE-439AACAC7FC2}" type="presOf" srcId="{BCD6DC24-46EB-4CC8-AD36-0153575AB083}" destId="{9311F9F5-294F-4DF6-81F1-C2864FA983FE}" srcOrd="0" destOrd="1" presId="urn:diagrams.loki3.com/BracketList+Icon"/>
    <dgm:cxn modelId="{59BFB553-EF1A-4672-9A52-3BF0886F433F}" srcId="{3F9BAB4E-604C-46FD-904B-280B07830988}" destId="{68E756DA-F72E-40E7-AE45-26E7E5835578}" srcOrd="0" destOrd="0" parTransId="{0F8C2657-B314-4013-B0C2-B365C6112AAA}" sibTransId="{861D4A4A-FD46-4DD8-88BA-DE5DFA8DC292}"/>
    <dgm:cxn modelId="{34B4EDA1-99A1-457B-933B-BD95C829A361}" srcId="{3F9BAB4E-604C-46FD-904B-280B07830988}" destId="{41EDDA7E-5403-42ED-8634-C234A8AEE1FF}" srcOrd="2" destOrd="0" parTransId="{F6149086-686C-4AB8-A4A2-FF8C0CBB15A2}" sibTransId="{23228F23-0498-41E7-9DEF-435E9DFC724D}"/>
    <dgm:cxn modelId="{F1125759-44A3-4364-8065-BA79E4758552}" srcId="{3F9BAB4E-604C-46FD-904B-280B07830988}" destId="{1F183039-AA1E-4D1F-A809-986A16C020DE}" srcOrd="3" destOrd="0" parTransId="{F46F53E5-8315-471A-966E-8337746EE4DF}" sibTransId="{D3A1A0BB-0E20-48F0-8593-772E6864D125}"/>
    <dgm:cxn modelId="{F655B628-B939-41B8-BC14-D31D61D13249}" srcId="{3F9BAB4E-604C-46FD-904B-280B07830988}" destId="{BCD6DC24-46EB-4CC8-AD36-0153575AB083}" srcOrd="1" destOrd="0" parTransId="{49EA4099-7F12-4F11-AD8F-33EEACBB1189}" sibTransId="{11F76878-1C0B-45AC-A713-8B38F6831D95}"/>
    <dgm:cxn modelId="{F5FADE4E-1200-4E14-8D7B-9CB3B7930A7D}" type="presParOf" srcId="{7477B916-F138-4A87-911E-45C4874DFEEB}" destId="{560979F0-978E-475D-B7BF-1B8E32C7370A}" srcOrd="0" destOrd="0" presId="urn:diagrams.loki3.com/BracketList+Icon"/>
    <dgm:cxn modelId="{8D8B7817-A48A-45BD-BF18-2FBB443F8569}" type="presParOf" srcId="{560979F0-978E-475D-B7BF-1B8E32C7370A}" destId="{557F5300-F004-4D83-AA7B-42063BC18D56}" srcOrd="0" destOrd="0" presId="urn:diagrams.loki3.com/BracketList+Icon"/>
    <dgm:cxn modelId="{290F42DD-5632-4761-8B1C-3EB32741E589}" type="presParOf" srcId="{560979F0-978E-475D-B7BF-1B8E32C7370A}" destId="{24CDF2E5-7B65-4A57-B0E7-241CA99C66CC}" srcOrd="1" destOrd="0" presId="urn:diagrams.loki3.com/BracketList+Icon"/>
    <dgm:cxn modelId="{21B154EE-4A8D-4FFC-8C35-61859A554561}" type="presParOf" srcId="{560979F0-978E-475D-B7BF-1B8E32C7370A}" destId="{5BE3ACF8-83D5-4F25-87BC-676F4220570D}" srcOrd="2" destOrd="0" presId="urn:diagrams.loki3.com/BracketList+Icon"/>
    <dgm:cxn modelId="{E522B9C6-4740-4FC2-9C0C-28D3A038CE09}" type="presParOf" srcId="{560979F0-978E-475D-B7BF-1B8E32C7370A}" destId="{9311F9F5-294F-4DF6-81F1-C2864FA983FE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4DE03B-4B7D-43D8-94BB-40E45D676E56}" type="doc">
      <dgm:prSet loTypeId="urn:diagrams.loki3.com/BracketList+Icon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pl-PL"/>
        </a:p>
      </dgm:t>
    </dgm:pt>
    <dgm:pt modelId="{10C5C5D1-94E9-49D9-A293-67A899316D25}">
      <dgm:prSet phldrT="[Tekst]" custT="1"/>
      <dgm:spPr/>
      <dgm:t>
        <a:bodyPr/>
        <a:lstStyle/>
        <a:p>
          <a:pPr algn="l"/>
          <a:r>
            <a:rPr lang="pl-PL" sz="2000" dirty="0">
              <a:solidFill>
                <a:schemeClr val="tx1">
                  <a:lumMod val="75000"/>
                  <a:lumOff val="25000"/>
                </a:schemeClr>
              </a:solidFill>
            </a:rPr>
            <a:t>TRENER</a:t>
          </a:r>
        </a:p>
      </dgm:t>
    </dgm:pt>
    <dgm:pt modelId="{E46184B3-8AEC-4AAA-A224-C9EF793BA216}" type="parTrans" cxnId="{075C3CE4-815D-43DA-BCB3-840C8FB3BCB9}">
      <dgm:prSet/>
      <dgm:spPr/>
      <dgm:t>
        <a:bodyPr/>
        <a:lstStyle/>
        <a:p>
          <a:endParaRPr lang="pl-PL"/>
        </a:p>
      </dgm:t>
    </dgm:pt>
    <dgm:pt modelId="{5AB4271F-0B01-4165-AC08-E18983503840}" type="sibTrans" cxnId="{075C3CE4-815D-43DA-BCB3-840C8FB3BCB9}">
      <dgm:prSet/>
      <dgm:spPr/>
      <dgm:t>
        <a:bodyPr/>
        <a:lstStyle/>
        <a:p>
          <a:endParaRPr lang="pl-PL"/>
        </a:p>
      </dgm:t>
    </dgm:pt>
    <dgm:pt modelId="{0FEA0365-CBFE-4011-A64D-0DD79A193044}">
      <dgm:prSet phldrT="[Tekst]" custT="1"/>
      <dgm:spPr/>
      <dgm:t>
        <a:bodyPr/>
        <a:lstStyle/>
        <a:p>
          <a:r>
            <a:rPr lang="pl-PL" sz="2000" dirty="0"/>
            <a:t>dostaje informacje zwrotną od grupy w odniesieniu do swojej pracy trenerskiej;</a:t>
          </a:r>
        </a:p>
      </dgm:t>
    </dgm:pt>
    <dgm:pt modelId="{DF35FC7A-18D7-4BA4-A558-9E3438F7612A}" type="parTrans" cxnId="{3977086F-0082-4ADA-A76A-02C78FAB7FCE}">
      <dgm:prSet/>
      <dgm:spPr/>
      <dgm:t>
        <a:bodyPr/>
        <a:lstStyle/>
        <a:p>
          <a:endParaRPr lang="pl-PL"/>
        </a:p>
      </dgm:t>
    </dgm:pt>
    <dgm:pt modelId="{1348E201-0EF1-472A-AC75-3F34252DF638}" type="sibTrans" cxnId="{3977086F-0082-4ADA-A76A-02C78FAB7FCE}">
      <dgm:prSet/>
      <dgm:spPr/>
      <dgm:t>
        <a:bodyPr/>
        <a:lstStyle/>
        <a:p>
          <a:endParaRPr lang="pl-PL"/>
        </a:p>
      </dgm:t>
    </dgm:pt>
    <dgm:pt modelId="{53C3F5DB-E6A9-41F7-B2A6-64C42B4D9519}">
      <dgm:prSet phldrT="[Tekst]" custT="1"/>
      <dgm:spPr/>
      <dgm:t>
        <a:bodyPr/>
        <a:lstStyle/>
        <a:p>
          <a:r>
            <a:rPr lang="pl-PL" sz="2000" dirty="0"/>
            <a:t>poznaje potrzeby i oczekiwania uczestników o konkretnych parametrach (wiek, stanowiska, poziom kompetencyjny itp.);</a:t>
          </a:r>
        </a:p>
      </dgm:t>
    </dgm:pt>
    <dgm:pt modelId="{82A472AD-81EF-44B0-97A5-D8E3156841AA}" type="parTrans" cxnId="{B31CFC9F-5BFD-43F6-AE27-3FE53AF3FC72}">
      <dgm:prSet/>
      <dgm:spPr/>
      <dgm:t>
        <a:bodyPr/>
        <a:lstStyle/>
        <a:p>
          <a:endParaRPr lang="pl-PL"/>
        </a:p>
      </dgm:t>
    </dgm:pt>
    <dgm:pt modelId="{1A789020-34AD-4836-BD56-80CBCD1A2DF2}" type="sibTrans" cxnId="{B31CFC9F-5BFD-43F6-AE27-3FE53AF3FC72}">
      <dgm:prSet/>
      <dgm:spPr/>
      <dgm:t>
        <a:bodyPr/>
        <a:lstStyle/>
        <a:p>
          <a:endParaRPr lang="pl-PL"/>
        </a:p>
      </dgm:t>
    </dgm:pt>
    <dgm:pt modelId="{59262B8D-95D1-45B2-94D0-B7D5241CE4FF}">
      <dgm:prSet phldrT="[Tekst]" custT="1"/>
      <dgm:spPr/>
      <dgm:t>
        <a:bodyPr/>
        <a:lstStyle/>
        <a:p>
          <a:r>
            <a:rPr lang="pl-PL" sz="2000" dirty="0"/>
            <a:t>otrzymuje informacje jakie luki kompetencyjne posiadają uczestnicy;</a:t>
          </a:r>
        </a:p>
      </dgm:t>
    </dgm:pt>
    <dgm:pt modelId="{22452F1D-D2DE-4192-B05C-4C54D3679F66}" type="parTrans" cxnId="{162907CC-801E-4423-98C4-411B74780AE8}">
      <dgm:prSet/>
      <dgm:spPr/>
      <dgm:t>
        <a:bodyPr/>
        <a:lstStyle/>
        <a:p>
          <a:endParaRPr lang="pl-PL"/>
        </a:p>
      </dgm:t>
    </dgm:pt>
    <dgm:pt modelId="{14D227DF-5BEF-4FD4-86C0-9877FC4C6320}" type="sibTrans" cxnId="{162907CC-801E-4423-98C4-411B74780AE8}">
      <dgm:prSet/>
      <dgm:spPr/>
      <dgm:t>
        <a:bodyPr/>
        <a:lstStyle/>
        <a:p>
          <a:endParaRPr lang="pl-PL"/>
        </a:p>
      </dgm:t>
    </dgm:pt>
    <dgm:pt modelId="{A2624C53-D350-46AE-A68B-EE21FD4D9E53}">
      <dgm:prSet phldrT="[Tekst]" custT="1"/>
      <dgm:spPr/>
      <dgm:t>
        <a:bodyPr/>
        <a:lstStyle/>
        <a:p>
          <a:r>
            <a:rPr lang="pl-PL" sz="2000" dirty="0"/>
            <a:t>ma możliwość budowania nowej oferty szkoleniowej, programu szkolenia, masz szanse na stworzenie nowego produktu dla branży, w której działasz.</a:t>
          </a:r>
        </a:p>
      </dgm:t>
    </dgm:pt>
    <dgm:pt modelId="{7787D9A4-45C8-4CFF-A0EF-4B436241D1FE}" type="parTrans" cxnId="{4B62D6A3-BC14-4BE9-BF0C-928400BA3905}">
      <dgm:prSet/>
      <dgm:spPr/>
      <dgm:t>
        <a:bodyPr/>
        <a:lstStyle/>
        <a:p>
          <a:endParaRPr lang="pl-PL"/>
        </a:p>
      </dgm:t>
    </dgm:pt>
    <dgm:pt modelId="{C0373C16-0FD5-46F2-8BA0-0AC1AE1CB7C8}" type="sibTrans" cxnId="{4B62D6A3-BC14-4BE9-BF0C-928400BA3905}">
      <dgm:prSet/>
      <dgm:spPr/>
      <dgm:t>
        <a:bodyPr/>
        <a:lstStyle/>
        <a:p>
          <a:endParaRPr lang="pl-PL"/>
        </a:p>
      </dgm:t>
    </dgm:pt>
    <dgm:pt modelId="{B5619AC2-441D-4C81-9CF3-9343E15AB708}">
      <dgm:prSet phldrT="[Tekst]" custT="1"/>
      <dgm:spPr/>
      <dgm:t>
        <a:bodyPr/>
        <a:lstStyle/>
        <a:p>
          <a:r>
            <a:rPr lang="pl-PL" sz="2000" dirty="0"/>
            <a:t>ma możliwość weryfikacji, co się udało  zrealizować, </a:t>
          </a:r>
          <a:br>
            <a:rPr lang="pl-PL" sz="2000" dirty="0"/>
          </a:br>
          <a:r>
            <a:rPr lang="pl-PL" sz="2000" dirty="0"/>
            <a:t>a co nie. To pozwala poprawić swój warsztat trenerski. Jeśli nie przeprowadzasz ewaluację i autoewaluację inaczej powielasz błędy swoje i procesu grupowego.</a:t>
          </a:r>
        </a:p>
      </dgm:t>
    </dgm:pt>
    <dgm:pt modelId="{38D67727-B219-4E2D-BF9C-778B64E1F6D3}" type="parTrans" cxnId="{D1AC6FC0-160F-441C-9434-1F43EB964FF6}">
      <dgm:prSet/>
      <dgm:spPr/>
      <dgm:t>
        <a:bodyPr/>
        <a:lstStyle/>
        <a:p>
          <a:endParaRPr lang="pl-PL"/>
        </a:p>
      </dgm:t>
    </dgm:pt>
    <dgm:pt modelId="{ED5EF05B-672F-4AAA-944F-8412AC264EBC}" type="sibTrans" cxnId="{D1AC6FC0-160F-441C-9434-1F43EB964FF6}">
      <dgm:prSet/>
      <dgm:spPr/>
      <dgm:t>
        <a:bodyPr/>
        <a:lstStyle/>
        <a:p>
          <a:endParaRPr lang="pl-PL"/>
        </a:p>
      </dgm:t>
    </dgm:pt>
    <dgm:pt modelId="{7477B916-F138-4A87-911E-45C4874DFEEB}" type="pres">
      <dgm:prSet presAssocID="{B44DE03B-4B7D-43D8-94BB-40E45D676E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1E8D6E8-E0A2-4AA6-A67A-2E68A6792C9B}" type="pres">
      <dgm:prSet presAssocID="{10C5C5D1-94E9-49D9-A293-67A899316D25}" presName="linNode" presStyleCnt="0"/>
      <dgm:spPr/>
    </dgm:pt>
    <dgm:pt modelId="{2F5C9DB4-06F9-403E-A12C-9C58F83B7A0D}" type="pres">
      <dgm:prSet presAssocID="{10C5C5D1-94E9-49D9-A293-67A899316D25}" presName="parTx" presStyleLbl="revTx" presStyleIdx="0" presStyleCnt="1" custFlipHor="1" custScaleX="9369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C16D084-F951-4168-88C1-B3209C9E60DB}" type="pres">
      <dgm:prSet presAssocID="{10C5C5D1-94E9-49D9-A293-67A899316D25}" presName="bracket" presStyleLbl="parChTrans1D1" presStyleIdx="0" presStyleCnt="1" custScaleX="211461" custScaleY="113436" custLinFactNeighborX="-17673" custLinFactNeighborY="-710"/>
      <dgm:spPr/>
    </dgm:pt>
    <dgm:pt modelId="{53DF5CB4-A5F4-46B0-A7AC-C93C3D461489}" type="pres">
      <dgm:prSet presAssocID="{10C5C5D1-94E9-49D9-A293-67A899316D25}" presName="spH" presStyleCnt="0"/>
      <dgm:spPr/>
    </dgm:pt>
    <dgm:pt modelId="{088E5875-179A-4C48-AC71-130FFCF97A5A}" type="pres">
      <dgm:prSet presAssocID="{10C5C5D1-94E9-49D9-A293-67A899316D25}" presName="desTx" presStyleLbl="node1" presStyleIdx="0" presStyleCnt="1" custScaleX="154835" custScaleY="11147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8A77EF5-70B0-47FC-81BA-04D45A3661DB}" type="presOf" srcId="{0FEA0365-CBFE-4011-A64D-0DD79A193044}" destId="{088E5875-179A-4C48-AC71-130FFCF97A5A}" srcOrd="0" destOrd="2" presId="urn:diagrams.loki3.com/BracketList+Icon"/>
    <dgm:cxn modelId="{162907CC-801E-4423-98C4-411B74780AE8}" srcId="{10C5C5D1-94E9-49D9-A293-67A899316D25}" destId="{59262B8D-95D1-45B2-94D0-B7D5241CE4FF}" srcOrd="1" destOrd="0" parTransId="{22452F1D-D2DE-4192-B05C-4C54D3679F66}" sibTransId="{14D227DF-5BEF-4FD4-86C0-9877FC4C6320}"/>
    <dgm:cxn modelId="{7BAFED66-6406-4B93-8C02-7926816C5084}" type="presOf" srcId="{B44DE03B-4B7D-43D8-94BB-40E45D676E56}" destId="{7477B916-F138-4A87-911E-45C4874DFEEB}" srcOrd="0" destOrd="0" presId="urn:diagrams.loki3.com/BracketList+Icon"/>
    <dgm:cxn modelId="{3977086F-0082-4ADA-A76A-02C78FAB7FCE}" srcId="{10C5C5D1-94E9-49D9-A293-67A899316D25}" destId="{0FEA0365-CBFE-4011-A64D-0DD79A193044}" srcOrd="2" destOrd="0" parTransId="{DF35FC7A-18D7-4BA4-A558-9E3438F7612A}" sibTransId="{1348E201-0EF1-472A-AC75-3F34252DF638}"/>
    <dgm:cxn modelId="{2BB70A4D-829D-4C9A-AA7A-6E4DD9BF9559}" type="presOf" srcId="{A2624C53-D350-46AE-A68B-EE21FD4D9E53}" destId="{088E5875-179A-4C48-AC71-130FFCF97A5A}" srcOrd="0" destOrd="4" presId="urn:diagrams.loki3.com/BracketList+Icon"/>
    <dgm:cxn modelId="{9CBEB492-91CB-4E6C-88C7-DA0E1E49ED38}" type="presOf" srcId="{10C5C5D1-94E9-49D9-A293-67A899316D25}" destId="{2F5C9DB4-06F9-403E-A12C-9C58F83B7A0D}" srcOrd="0" destOrd="0" presId="urn:diagrams.loki3.com/BracketList+Icon"/>
    <dgm:cxn modelId="{935C7058-1F9F-4505-9DAA-05D804D6EA9E}" type="presOf" srcId="{59262B8D-95D1-45B2-94D0-B7D5241CE4FF}" destId="{088E5875-179A-4C48-AC71-130FFCF97A5A}" srcOrd="0" destOrd="1" presId="urn:diagrams.loki3.com/BracketList+Icon"/>
    <dgm:cxn modelId="{B31CFC9F-5BFD-43F6-AE27-3FE53AF3FC72}" srcId="{10C5C5D1-94E9-49D9-A293-67A899316D25}" destId="{53C3F5DB-E6A9-41F7-B2A6-64C42B4D9519}" srcOrd="0" destOrd="0" parTransId="{82A472AD-81EF-44B0-97A5-D8E3156841AA}" sibTransId="{1A789020-34AD-4836-BD56-80CBCD1A2DF2}"/>
    <dgm:cxn modelId="{62AF68CF-6A53-483B-B392-0F3E22F1A325}" type="presOf" srcId="{53C3F5DB-E6A9-41F7-B2A6-64C42B4D9519}" destId="{088E5875-179A-4C48-AC71-130FFCF97A5A}" srcOrd="0" destOrd="0" presId="urn:diagrams.loki3.com/BracketList+Icon"/>
    <dgm:cxn modelId="{075C3CE4-815D-43DA-BCB3-840C8FB3BCB9}" srcId="{B44DE03B-4B7D-43D8-94BB-40E45D676E56}" destId="{10C5C5D1-94E9-49D9-A293-67A899316D25}" srcOrd="0" destOrd="0" parTransId="{E46184B3-8AEC-4AAA-A224-C9EF793BA216}" sibTransId="{5AB4271F-0B01-4165-AC08-E18983503840}"/>
    <dgm:cxn modelId="{EE7EF93A-58AB-489E-BFFE-6514A10DC09F}" type="presOf" srcId="{B5619AC2-441D-4C81-9CF3-9343E15AB708}" destId="{088E5875-179A-4C48-AC71-130FFCF97A5A}" srcOrd="0" destOrd="3" presId="urn:diagrams.loki3.com/BracketList+Icon"/>
    <dgm:cxn modelId="{D1AC6FC0-160F-441C-9434-1F43EB964FF6}" srcId="{10C5C5D1-94E9-49D9-A293-67A899316D25}" destId="{B5619AC2-441D-4C81-9CF3-9343E15AB708}" srcOrd="3" destOrd="0" parTransId="{38D67727-B219-4E2D-BF9C-778B64E1F6D3}" sibTransId="{ED5EF05B-672F-4AAA-944F-8412AC264EBC}"/>
    <dgm:cxn modelId="{4B62D6A3-BC14-4BE9-BF0C-928400BA3905}" srcId="{10C5C5D1-94E9-49D9-A293-67A899316D25}" destId="{A2624C53-D350-46AE-A68B-EE21FD4D9E53}" srcOrd="4" destOrd="0" parTransId="{7787D9A4-45C8-4CFF-A0EF-4B436241D1FE}" sibTransId="{C0373C16-0FD5-46F2-8BA0-0AC1AE1CB7C8}"/>
    <dgm:cxn modelId="{F5BFB730-0251-4EF3-A5D9-8BD02D59B6A5}" type="presParOf" srcId="{7477B916-F138-4A87-911E-45C4874DFEEB}" destId="{D1E8D6E8-E0A2-4AA6-A67A-2E68A6792C9B}" srcOrd="0" destOrd="0" presId="urn:diagrams.loki3.com/BracketList+Icon"/>
    <dgm:cxn modelId="{D4BF87FC-8CEE-4DC9-8FBF-1236273EE340}" type="presParOf" srcId="{D1E8D6E8-E0A2-4AA6-A67A-2E68A6792C9B}" destId="{2F5C9DB4-06F9-403E-A12C-9C58F83B7A0D}" srcOrd="0" destOrd="0" presId="urn:diagrams.loki3.com/BracketList+Icon"/>
    <dgm:cxn modelId="{46297130-AD47-4267-B81E-EF5CF414D5C4}" type="presParOf" srcId="{D1E8D6E8-E0A2-4AA6-A67A-2E68A6792C9B}" destId="{3C16D084-F951-4168-88C1-B3209C9E60DB}" srcOrd="1" destOrd="0" presId="urn:diagrams.loki3.com/BracketList+Icon"/>
    <dgm:cxn modelId="{C77E5598-C2D3-4071-B4DA-1298B84613F6}" type="presParOf" srcId="{D1E8D6E8-E0A2-4AA6-A67A-2E68A6792C9B}" destId="{53DF5CB4-A5F4-46B0-A7AC-C93C3D461489}" srcOrd="2" destOrd="0" presId="urn:diagrams.loki3.com/BracketList+Icon"/>
    <dgm:cxn modelId="{1EF73BAC-E9A9-4C50-9014-DC6DC7119BBC}" type="presParOf" srcId="{D1E8D6E8-E0A2-4AA6-A67A-2E68A6792C9B}" destId="{088E5875-179A-4C48-AC71-130FFCF97A5A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CA3C97-6FF8-4DB7-BDD9-1AD4195DA665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</dgm:pt>
    <dgm:pt modelId="{D6CFC5DA-B001-4237-B82B-B38D75D9E4FE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schemeClr val="tx2">
              <a:lumMod val="60000"/>
              <a:lumOff val="40000"/>
              <a:alpha val="40000"/>
            </a:schemeClr>
          </a:outerShdw>
        </a:effectLst>
      </dgm:spPr>
      <dgm:t>
        <a:bodyPr/>
        <a:lstStyle/>
        <a:p>
          <a:r>
            <a:rPr lang="pl-PL" sz="1600" dirty="0"/>
            <a:t>asystent trenera</a:t>
          </a:r>
        </a:p>
      </dgm:t>
    </dgm:pt>
    <dgm:pt modelId="{726FAD33-F3D7-44E3-BE00-669D1D74E168}" type="parTrans" cxnId="{B3A351D9-3383-43AC-98C3-34E37D407DD5}">
      <dgm:prSet/>
      <dgm:spPr/>
      <dgm:t>
        <a:bodyPr/>
        <a:lstStyle/>
        <a:p>
          <a:endParaRPr lang="pl-PL" dirty="0"/>
        </a:p>
      </dgm:t>
    </dgm:pt>
    <dgm:pt modelId="{DCB5846E-33A5-4BC4-92E6-964F397B0E13}" type="sibTrans" cxnId="{B3A351D9-3383-43AC-98C3-34E37D407DD5}">
      <dgm:prSet/>
      <dgm:spPr/>
      <dgm:t>
        <a:bodyPr/>
        <a:lstStyle/>
        <a:p>
          <a:endParaRPr lang="pl-PL" dirty="0"/>
        </a:p>
      </dgm:t>
    </dgm:pt>
    <dgm:pt modelId="{8FCB4027-EAB8-44AD-A0B8-A1B21271ACAB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600" dirty="0"/>
            <a:t>młodszy trener</a:t>
          </a:r>
        </a:p>
      </dgm:t>
    </dgm:pt>
    <dgm:pt modelId="{138AE2A7-1C7A-4245-9422-E9F8B57F5B88}" type="parTrans" cxnId="{B1E3E04C-D2FD-488D-8449-1BC404183684}">
      <dgm:prSet/>
      <dgm:spPr/>
      <dgm:t>
        <a:bodyPr/>
        <a:lstStyle/>
        <a:p>
          <a:endParaRPr lang="pl-PL" dirty="0"/>
        </a:p>
      </dgm:t>
    </dgm:pt>
    <dgm:pt modelId="{BE474871-0F7E-46F7-BA4F-AD54EED12E6D}" type="sibTrans" cxnId="{B1E3E04C-D2FD-488D-8449-1BC404183684}">
      <dgm:prSet/>
      <dgm:spPr/>
      <dgm:t>
        <a:bodyPr/>
        <a:lstStyle/>
        <a:p>
          <a:endParaRPr lang="pl-PL" dirty="0"/>
        </a:p>
      </dgm:t>
    </dgm:pt>
    <dgm:pt modelId="{C0BDB4E4-6C9B-4600-AF5C-CCA31E7B5601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600" dirty="0"/>
            <a:t>trener specjalista </a:t>
          </a:r>
        </a:p>
      </dgm:t>
    </dgm:pt>
    <dgm:pt modelId="{A48999A9-AEB4-4F46-91DE-BD2BD8D84D9B}" type="parTrans" cxnId="{8E0A7613-DC4A-4E21-8962-2249367110AF}">
      <dgm:prSet/>
      <dgm:spPr/>
      <dgm:t>
        <a:bodyPr/>
        <a:lstStyle/>
        <a:p>
          <a:endParaRPr lang="pl-PL" dirty="0"/>
        </a:p>
      </dgm:t>
    </dgm:pt>
    <dgm:pt modelId="{2FFFA960-EC3E-47A1-A85A-96303826830D}" type="sibTrans" cxnId="{8E0A7613-DC4A-4E21-8962-2249367110AF}">
      <dgm:prSet/>
      <dgm:spPr/>
      <dgm:t>
        <a:bodyPr/>
        <a:lstStyle/>
        <a:p>
          <a:endParaRPr lang="pl-PL" dirty="0"/>
        </a:p>
      </dgm:t>
    </dgm:pt>
    <dgm:pt modelId="{860A0C87-2F20-42B4-AB50-2BDB039D5052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600" dirty="0"/>
            <a:t>trener </a:t>
          </a:r>
          <a:r>
            <a:rPr lang="pl-PL" sz="1600" dirty="0" err="1"/>
            <a:t>interdyscy-plinarny</a:t>
          </a:r>
          <a:r>
            <a:rPr lang="pl-PL" sz="1600" dirty="0"/>
            <a:t> </a:t>
          </a:r>
        </a:p>
      </dgm:t>
    </dgm:pt>
    <dgm:pt modelId="{0F8FE2BF-D0C2-405A-B16B-FBEAE0C4053E}" type="parTrans" cxnId="{638A62C2-9952-4C02-AFEE-F41CD4A3D476}">
      <dgm:prSet/>
      <dgm:spPr/>
      <dgm:t>
        <a:bodyPr/>
        <a:lstStyle/>
        <a:p>
          <a:endParaRPr lang="pl-PL" dirty="0"/>
        </a:p>
      </dgm:t>
    </dgm:pt>
    <dgm:pt modelId="{AC1EB50D-0462-40C2-92E7-629003D53C65}" type="sibTrans" cxnId="{638A62C2-9952-4C02-AFEE-F41CD4A3D476}">
      <dgm:prSet/>
      <dgm:spPr/>
      <dgm:t>
        <a:bodyPr/>
        <a:lstStyle/>
        <a:p>
          <a:endParaRPr lang="pl-PL" dirty="0"/>
        </a:p>
      </dgm:t>
    </dgm:pt>
    <dgm:pt modelId="{CAA770F4-6E93-44E2-924C-6028475386CF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600" dirty="0"/>
            <a:t>trener mentor </a:t>
          </a:r>
        </a:p>
      </dgm:t>
    </dgm:pt>
    <dgm:pt modelId="{2083E567-A76C-4749-BA35-89257BFB2D56}" type="parTrans" cxnId="{C06C9F79-2DA2-4307-A99A-0AD0209BC02E}">
      <dgm:prSet/>
      <dgm:spPr/>
      <dgm:t>
        <a:bodyPr/>
        <a:lstStyle/>
        <a:p>
          <a:endParaRPr lang="pl-PL" dirty="0"/>
        </a:p>
      </dgm:t>
    </dgm:pt>
    <dgm:pt modelId="{B7744EE6-22F1-4283-84F3-54D9B009DB24}" type="sibTrans" cxnId="{C06C9F79-2DA2-4307-A99A-0AD0209BC02E}">
      <dgm:prSet/>
      <dgm:spPr/>
      <dgm:t>
        <a:bodyPr/>
        <a:lstStyle/>
        <a:p>
          <a:endParaRPr lang="pl-PL" dirty="0"/>
        </a:p>
      </dgm:t>
    </dgm:pt>
    <dgm:pt modelId="{C6A42288-BF69-4352-B77C-30F9A1382C4F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schemeClr val="tx2">
              <a:lumMod val="75000"/>
              <a:alpha val="40000"/>
            </a:schemeClr>
          </a:outerShdw>
        </a:effectLst>
      </dgm:spPr>
      <dgm:t>
        <a:bodyPr/>
        <a:lstStyle/>
        <a:p>
          <a:r>
            <a:rPr lang="pl-PL" sz="1600" dirty="0"/>
            <a:t>co-trener</a:t>
          </a:r>
        </a:p>
      </dgm:t>
    </dgm:pt>
    <dgm:pt modelId="{06516936-7610-4354-A2D8-765874370DFD}" type="parTrans" cxnId="{0749F751-EB62-4815-91A5-24063CB319A9}">
      <dgm:prSet/>
      <dgm:spPr/>
      <dgm:t>
        <a:bodyPr/>
        <a:lstStyle/>
        <a:p>
          <a:endParaRPr lang="pl-PL" dirty="0"/>
        </a:p>
      </dgm:t>
    </dgm:pt>
    <dgm:pt modelId="{33EB5624-B68D-4FEF-A7C0-D12010FA7CEC}" type="sibTrans" cxnId="{0749F751-EB62-4815-91A5-24063CB319A9}">
      <dgm:prSet/>
      <dgm:spPr/>
      <dgm:t>
        <a:bodyPr/>
        <a:lstStyle/>
        <a:p>
          <a:endParaRPr lang="pl-PL" dirty="0"/>
        </a:p>
      </dgm:t>
    </dgm:pt>
    <dgm:pt modelId="{A779E169-2B2A-4EC6-ACCB-007BC04DBA92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600" dirty="0"/>
            <a:t>trener</a:t>
          </a:r>
        </a:p>
      </dgm:t>
    </dgm:pt>
    <dgm:pt modelId="{4D3640FA-D72D-4711-80D1-CDF512C68897}" type="parTrans" cxnId="{205ED796-7ECC-43B9-B017-5D522F720C77}">
      <dgm:prSet/>
      <dgm:spPr/>
      <dgm:t>
        <a:bodyPr/>
        <a:lstStyle/>
        <a:p>
          <a:endParaRPr lang="pl-PL" dirty="0"/>
        </a:p>
      </dgm:t>
    </dgm:pt>
    <dgm:pt modelId="{606148D4-06AB-4D88-A8E6-7767257B994E}" type="sibTrans" cxnId="{205ED796-7ECC-43B9-B017-5D522F720C77}">
      <dgm:prSet/>
      <dgm:spPr/>
      <dgm:t>
        <a:bodyPr/>
        <a:lstStyle/>
        <a:p>
          <a:endParaRPr lang="pl-PL" dirty="0"/>
        </a:p>
      </dgm:t>
    </dgm:pt>
    <dgm:pt modelId="{807B31BF-A308-454C-B37B-A08196629A33}">
      <dgm:prSet phldrT="[Tekst]" custT="1"/>
      <dgm:spPr>
        <a:solidFill>
          <a:schemeClr val="accent1">
            <a:lumMod val="7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sz="1600" dirty="0"/>
            <a:t>starszy trener</a:t>
          </a:r>
        </a:p>
      </dgm:t>
    </dgm:pt>
    <dgm:pt modelId="{59AA4950-7CD9-49C6-AEF2-4D2D1D3E03BE}" type="parTrans" cxnId="{57F56F1E-70A8-470E-A2FD-B13020D8B83E}">
      <dgm:prSet/>
      <dgm:spPr/>
      <dgm:t>
        <a:bodyPr/>
        <a:lstStyle/>
        <a:p>
          <a:endParaRPr lang="pl-PL" dirty="0"/>
        </a:p>
      </dgm:t>
    </dgm:pt>
    <dgm:pt modelId="{5E724E1F-5682-4FAF-B674-67E12042D074}" type="sibTrans" cxnId="{57F56F1E-70A8-470E-A2FD-B13020D8B83E}">
      <dgm:prSet/>
      <dgm:spPr/>
      <dgm:t>
        <a:bodyPr/>
        <a:lstStyle/>
        <a:p>
          <a:endParaRPr lang="pl-PL" dirty="0"/>
        </a:p>
      </dgm:t>
    </dgm:pt>
    <dgm:pt modelId="{ABE07783-DFA6-4B53-B58A-78C0B152E49F}" type="pres">
      <dgm:prSet presAssocID="{79CA3C97-6FF8-4DB7-BDD9-1AD4195DA665}" presName="diagram" presStyleCnt="0">
        <dgm:presLayoutVars>
          <dgm:dir/>
          <dgm:resizeHandles/>
        </dgm:presLayoutVars>
      </dgm:prSet>
      <dgm:spPr/>
    </dgm:pt>
    <dgm:pt modelId="{9BF7BF59-6F6D-4623-B60E-9741A31FAC78}" type="pres">
      <dgm:prSet presAssocID="{D6CFC5DA-B001-4237-B82B-B38D75D9E4FE}" presName="firstNode" presStyleLbl="node1" presStyleIdx="0" presStyleCnt="8" custScaleX="81279" custScaleY="81279" custLinFactNeighborY="-658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34E61C2-1F77-4230-BCE7-A24B6BEB38ED}" type="pres">
      <dgm:prSet presAssocID="{DCB5846E-33A5-4BC4-92E6-964F397B0E13}" presName="sibTrans" presStyleLbl="sibTrans2D1" presStyleIdx="0" presStyleCnt="7"/>
      <dgm:spPr/>
      <dgm:t>
        <a:bodyPr/>
        <a:lstStyle/>
        <a:p>
          <a:endParaRPr lang="pl-PL"/>
        </a:p>
      </dgm:t>
    </dgm:pt>
    <dgm:pt modelId="{FACFD6CF-09A3-4C7B-9278-9F958EC0BDA2}" type="pres">
      <dgm:prSet presAssocID="{C6A42288-BF69-4352-B77C-30F9A1382C4F}" presName="middleNode" presStyleCnt="0"/>
      <dgm:spPr/>
    </dgm:pt>
    <dgm:pt modelId="{23F7C960-9154-401F-9A21-9E2ACD3EDDC7}" type="pres">
      <dgm:prSet presAssocID="{C6A42288-BF69-4352-B77C-30F9A1382C4F}" presName="padding" presStyleLbl="node1" presStyleIdx="0" presStyleCnt="8"/>
      <dgm:spPr/>
    </dgm:pt>
    <dgm:pt modelId="{FB76BBAD-C58A-4C0D-9762-A7CDCADE206F}" type="pres">
      <dgm:prSet presAssocID="{C6A42288-BF69-4352-B77C-30F9A1382C4F}" presName="shape" presStyleLbl="node1" presStyleIdx="1" presStyleCnt="8" custScaleX="124990" custScaleY="12023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263488D-90E7-4D6C-828C-28D5CC5E8F1B}" type="pres">
      <dgm:prSet presAssocID="{33EB5624-B68D-4FEF-A7C0-D12010FA7CEC}" presName="sibTrans" presStyleLbl="sibTrans2D1" presStyleIdx="1" presStyleCnt="7"/>
      <dgm:spPr/>
      <dgm:t>
        <a:bodyPr/>
        <a:lstStyle/>
        <a:p>
          <a:endParaRPr lang="pl-PL"/>
        </a:p>
      </dgm:t>
    </dgm:pt>
    <dgm:pt modelId="{7BC2997D-02AA-41E7-A386-1C521AD41EA4}" type="pres">
      <dgm:prSet presAssocID="{8FCB4027-EAB8-44AD-A0B8-A1B21271ACAB}" presName="middleNode" presStyleCnt="0"/>
      <dgm:spPr/>
    </dgm:pt>
    <dgm:pt modelId="{F6D31923-E091-4DF8-90FA-74D9CCC4CA0D}" type="pres">
      <dgm:prSet presAssocID="{8FCB4027-EAB8-44AD-A0B8-A1B21271ACAB}" presName="padding" presStyleLbl="node1" presStyleIdx="1" presStyleCnt="8"/>
      <dgm:spPr/>
    </dgm:pt>
    <dgm:pt modelId="{E9D2023E-30AD-4B6E-8D6B-845F6D7AE801}" type="pres">
      <dgm:prSet presAssocID="{8FCB4027-EAB8-44AD-A0B8-A1B21271ACAB}" presName="shap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B25AC37-AD6B-4D0B-AAC1-D197F9FB4410}" type="pres">
      <dgm:prSet presAssocID="{BE474871-0F7E-46F7-BA4F-AD54EED12E6D}" presName="sibTrans" presStyleLbl="sibTrans2D1" presStyleIdx="2" presStyleCnt="7"/>
      <dgm:spPr/>
      <dgm:t>
        <a:bodyPr/>
        <a:lstStyle/>
        <a:p>
          <a:endParaRPr lang="pl-PL"/>
        </a:p>
      </dgm:t>
    </dgm:pt>
    <dgm:pt modelId="{9FDE4865-3267-4214-B89E-2BF80E6D8A4C}" type="pres">
      <dgm:prSet presAssocID="{A779E169-2B2A-4EC6-ACCB-007BC04DBA92}" presName="middleNode" presStyleCnt="0"/>
      <dgm:spPr/>
    </dgm:pt>
    <dgm:pt modelId="{65A9067D-C8B0-4034-BB8E-2828A2605151}" type="pres">
      <dgm:prSet presAssocID="{A779E169-2B2A-4EC6-ACCB-007BC04DBA92}" presName="padding" presStyleLbl="node1" presStyleIdx="2" presStyleCnt="8"/>
      <dgm:spPr/>
    </dgm:pt>
    <dgm:pt modelId="{7F7F12BC-4258-4688-B470-4F8512B3C234}" type="pres">
      <dgm:prSet presAssocID="{A779E169-2B2A-4EC6-ACCB-007BC04DBA92}" presName="shap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1B553B6-5311-476B-83ED-CD10F59C9E6D}" type="pres">
      <dgm:prSet presAssocID="{606148D4-06AB-4D88-A8E6-7767257B994E}" presName="sibTrans" presStyleLbl="sibTrans2D1" presStyleIdx="3" presStyleCnt="7"/>
      <dgm:spPr/>
      <dgm:t>
        <a:bodyPr/>
        <a:lstStyle/>
        <a:p>
          <a:endParaRPr lang="pl-PL"/>
        </a:p>
      </dgm:t>
    </dgm:pt>
    <dgm:pt modelId="{4E46ADEC-A490-449E-9EA0-0C3DF36B04EF}" type="pres">
      <dgm:prSet presAssocID="{807B31BF-A308-454C-B37B-A08196629A33}" presName="middleNode" presStyleCnt="0"/>
      <dgm:spPr/>
    </dgm:pt>
    <dgm:pt modelId="{A7457F1F-0965-4153-BAF5-424AA1ABC1AB}" type="pres">
      <dgm:prSet presAssocID="{807B31BF-A308-454C-B37B-A08196629A33}" presName="padding" presStyleLbl="node1" presStyleIdx="3" presStyleCnt="8"/>
      <dgm:spPr/>
    </dgm:pt>
    <dgm:pt modelId="{92F31D4B-9B62-493F-A459-BD2861492DEB}" type="pres">
      <dgm:prSet presAssocID="{807B31BF-A308-454C-B37B-A08196629A33}" presName="shap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2DA1883-6A8A-4482-9C92-13780756494C}" type="pres">
      <dgm:prSet presAssocID="{5E724E1F-5682-4FAF-B674-67E12042D074}" presName="sibTrans" presStyleLbl="sibTrans2D1" presStyleIdx="4" presStyleCnt="7"/>
      <dgm:spPr/>
      <dgm:t>
        <a:bodyPr/>
        <a:lstStyle/>
        <a:p>
          <a:endParaRPr lang="pl-PL"/>
        </a:p>
      </dgm:t>
    </dgm:pt>
    <dgm:pt modelId="{A8CC1923-3B86-4DD7-BADC-5312B7079FEA}" type="pres">
      <dgm:prSet presAssocID="{C0BDB4E4-6C9B-4600-AF5C-CCA31E7B5601}" presName="middleNode" presStyleCnt="0"/>
      <dgm:spPr/>
    </dgm:pt>
    <dgm:pt modelId="{11D20E27-260D-4D5A-A906-D6D017D4DE15}" type="pres">
      <dgm:prSet presAssocID="{C0BDB4E4-6C9B-4600-AF5C-CCA31E7B5601}" presName="padding" presStyleLbl="node1" presStyleIdx="4" presStyleCnt="8"/>
      <dgm:spPr/>
    </dgm:pt>
    <dgm:pt modelId="{E25F3BBB-12F3-48BE-95A8-7DD6A46A15CA}" type="pres">
      <dgm:prSet presAssocID="{C0BDB4E4-6C9B-4600-AF5C-CCA31E7B5601}" presName="shape" presStyleLbl="node1" presStyleIdx="5" presStyleCnt="8" custScaleX="125683" custScaleY="12568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3FB73D7-3F15-4E3F-A46E-49BBA25D570B}" type="pres">
      <dgm:prSet presAssocID="{2FFFA960-EC3E-47A1-A85A-96303826830D}" presName="sibTrans" presStyleLbl="sibTrans2D1" presStyleIdx="5" presStyleCnt="7"/>
      <dgm:spPr/>
      <dgm:t>
        <a:bodyPr/>
        <a:lstStyle/>
        <a:p>
          <a:endParaRPr lang="pl-PL"/>
        </a:p>
      </dgm:t>
    </dgm:pt>
    <dgm:pt modelId="{1BFAEDF3-5CC3-4DEC-9EAC-94A8ED4C3B45}" type="pres">
      <dgm:prSet presAssocID="{860A0C87-2F20-42B4-AB50-2BDB039D5052}" presName="middleNode" presStyleCnt="0"/>
      <dgm:spPr/>
    </dgm:pt>
    <dgm:pt modelId="{56DF91CC-38A2-4EA8-9437-0F67A52E6A0E}" type="pres">
      <dgm:prSet presAssocID="{860A0C87-2F20-42B4-AB50-2BDB039D5052}" presName="padding" presStyleLbl="node1" presStyleIdx="5" presStyleCnt="8"/>
      <dgm:spPr/>
    </dgm:pt>
    <dgm:pt modelId="{CB68D322-9E34-428C-A96B-DDDFF2A03201}" type="pres">
      <dgm:prSet presAssocID="{860A0C87-2F20-42B4-AB50-2BDB039D5052}" presName="shape" presStyleLbl="node1" presStyleIdx="6" presStyleCnt="8" custScaleX="140266" custScaleY="14026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EFA5D6E-BFF2-4D3A-BA52-3E44FD126C01}" type="pres">
      <dgm:prSet presAssocID="{AC1EB50D-0462-40C2-92E7-629003D53C65}" presName="sibTrans" presStyleLbl="sibTrans2D1" presStyleIdx="6" presStyleCnt="7"/>
      <dgm:spPr/>
      <dgm:t>
        <a:bodyPr/>
        <a:lstStyle/>
        <a:p>
          <a:endParaRPr lang="pl-PL"/>
        </a:p>
      </dgm:t>
    </dgm:pt>
    <dgm:pt modelId="{1AD40556-33E9-4D90-BCE1-47CC3F05139F}" type="pres">
      <dgm:prSet presAssocID="{CAA770F4-6E93-44E2-924C-6028475386CF}" presName="las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2E8218E-B846-4BCD-A94F-9AFA5D565C43}" type="presOf" srcId="{D6CFC5DA-B001-4237-B82B-B38D75D9E4FE}" destId="{9BF7BF59-6F6D-4623-B60E-9741A31FAC78}" srcOrd="0" destOrd="0" presId="urn:microsoft.com/office/officeart/2005/8/layout/bProcess2"/>
    <dgm:cxn modelId="{57F56F1E-70A8-470E-A2FD-B13020D8B83E}" srcId="{79CA3C97-6FF8-4DB7-BDD9-1AD4195DA665}" destId="{807B31BF-A308-454C-B37B-A08196629A33}" srcOrd="4" destOrd="0" parTransId="{59AA4950-7CD9-49C6-AEF2-4D2D1D3E03BE}" sibTransId="{5E724E1F-5682-4FAF-B674-67E12042D074}"/>
    <dgm:cxn modelId="{949E3B36-5F42-4B44-8859-749523070ADA}" type="presOf" srcId="{DCB5846E-33A5-4BC4-92E6-964F397B0E13}" destId="{934E61C2-1F77-4230-BCE7-A24B6BEB38ED}" srcOrd="0" destOrd="0" presId="urn:microsoft.com/office/officeart/2005/8/layout/bProcess2"/>
    <dgm:cxn modelId="{3F212A83-2A9E-4318-9258-D799E2A6E206}" type="presOf" srcId="{C6A42288-BF69-4352-B77C-30F9A1382C4F}" destId="{FB76BBAD-C58A-4C0D-9762-A7CDCADE206F}" srcOrd="0" destOrd="0" presId="urn:microsoft.com/office/officeart/2005/8/layout/bProcess2"/>
    <dgm:cxn modelId="{8E0A7613-DC4A-4E21-8962-2249367110AF}" srcId="{79CA3C97-6FF8-4DB7-BDD9-1AD4195DA665}" destId="{C0BDB4E4-6C9B-4600-AF5C-CCA31E7B5601}" srcOrd="5" destOrd="0" parTransId="{A48999A9-AEB4-4F46-91DE-BD2BD8D84D9B}" sibTransId="{2FFFA960-EC3E-47A1-A85A-96303826830D}"/>
    <dgm:cxn modelId="{F8892680-A1EE-4F3D-A178-23A05BC746FE}" type="presOf" srcId="{A779E169-2B2A-4EC6-ACCB-007BC04DBA92}" destId="{7F7F12BC-4258-4688-B470-4F8512B3C234}" srcOrd="0" destOrd="0" presId="urn:microsoft.com/office/officeart/2005/8/layout/bProcess2"/>
    <dgm:cxn modelId="{E920AB8A-D930-434E-BC4E-76C22493EB37}" type="presOf" srcId="{606148D4-06AB-4D88-A8E6-7767257B994E}" destId="{B1B553B6-5311-476B-83ED-CD10F59C9E6D}" srcOrd="0" destOrd="0" presId="urn:microsoft.com/office/officeart/2005/8/layout/bProcess2"/>
    <dgm:cxn modelId="{B3A351D9-3383-43AC-98C3-34E37D407DD5}" srcId="{79CA3C97-6FF8-4DB7-BDD9-1AD4195DA665}" destId="{D6CFC5DA-B001-4237-B82B-B38D75D9E4FE}" srcOrd="0" destOrd="0" parTransId="{726FAD33-F3D7-44E3-BE00-669D1D74E168}" sibTransId="{DCB5846E-33A5-4BC4-92E6-964F397B0E13}"/>
    <dgm:cxn modelId="{F9839C81-B2A7-4CAE-8160-24089DBA62D9}" type="presOf" srcId="{807B31BF-A308-454C-B37B-A08196629A33}" destId="{92F31D4B-9B62-493F-A459-BD2861492DEB}" srcOrd="0" destOrd="0" presId="urn:microsoft.com/office/officeart/2005/8/layout/bProcess2"/>
    <dgm:cxn modelId="{FC3FB0DF-7E4A-46EA-9EEC-60C16D7AEC93}" type="presOf" srcId="{5E724E1F-5682-4FAF-B674-67E12042D074}" destId="{42DA1883-6A8A-4482-9C92-13780756494C}" srcOrd="0" destOrd="0" presId="urn:microsoft.com/office/officeart/2005/8/layout/bProcess2"/>
    <dgm:cxn modelId="{14138EE5-30F6-4B68-803F-DF33C8E5CFA8}" type="presOf" srcId="{BE474871-0F7E-46F7-BA4F-AD54EED12E6D}" destId="{4B25AC37-AD6B-4D0B-AAC1-D197F9FB4410}" srcOrd="0" destOrd="0" presId="urn:microsoft.com/office/officeart/2005/8/layout/bProcess2"/>
    <dgm:cxn modelId="{C06C9F79-2DA2-4307-A99A-0AD0209BC02E}" srcId="{79CA3C97-6FF8-4DB7-BDD9-1AD4195DA665}" destId="{CAA770F4-6E93-44E2-924C-6028475386CF}" srcOrd="7" destOrd="0" parTransId="{2083E567-A76C-4749-BA35-89257BFB2D56}" sibTransId="{B7744EE6-22F1-4283-84F3-54D9B009DB24}"/>
    <dgm:cxn modelId="{205ED796-7ECC-43B9-B017-5D522F720C77}" srcId="{79CA3C97-6FF8-4DB7-BDD9-1AD4195DA665}" destId="{A779E169-2B2A-4EC6-ACCB-007BC04DBA92}" srcOrd="3" destOrd="0" parTransId="{4D3640FA-D72D-4711-80D1-CDF512C68897}" sibTransId="{606148D4-06AB-4D88-A8E6-7767257B994E}"/>
    <dgm:cxn modelId="{0749F751-EB62-4815-91A5-24063CB319A9}" srcId="{79CA3C97-6FF8-4DB7-BDD9-1AD4195DA665}" destId="{C6A42288-BF69-4352-B77C-30F9A1382C4F}" srcOrd="1" destOrd="0" parTransId="{06516936-7610-4354-A2D8-765874370DFD}" sibTransId="{33EB5624-B68D-4FEF-A7C0-D12010FA7CEC}"/>
    <dgm:cxn modelId="{DECFC435-8521-4C97-B770-ABC768078EE9}" type="presOf" srcId="{33EB5624-B68D-4FEF-A7C0-D12010FA7CEC}" destId="{9263488D-90E7-4D6C-828C-28D5CC5E8F1B}" srcOrd="0" destOrd="0" presId="urn:microsoft.com/office/officeart/2005/8/layout/bProcess2"/>
    <dgm:cxn modelId="{84DF0A59-C771-4E85-9EE4-68FF0A92DD32}" type="presOf" srcId="{AC1EB50D-0462-40C2-92E7-629003D53C65}" destId="{BEFA5D6E-BFF2-4D3A-BA52-3E44FD126C01}" srcOrd="0" destOrd="0" presId="urn:microsoft.com/office/officeart/2005/8/layout/bProcess2"/>
    <dgm:cxn modelId="{A3F2C08A-92C4-45D9-A9EC-9DFF2D1013E9}" type="presOf" srcId="{860A0C87-2F20-42B4-AB50-2BDB039D5052}" destId="{CB68D322-9E34-428C-A96B-DDDFF2A03201}" srcOrd="0" destOrd="0" presId="urn:microsoft.com/office/officeart/2005/8/layout/bProcess2"/>
    <dgm:cxn modelId="{77BFE606-B7D5-4639-996D-BD3A2E59A2F7}" type="presOf" srcId="{8FCB4027-EAB8-44AD-A0B8-A1B21271ACAB}" destId="{E9D2023E-30AD-4B6E-8D6B-845F6D7AE801}" srcOrd="0" destOrd="0" presId="urn:microsoft.com/office/officeart/2005/8/layout/bProcess2"/>
    <dgm:cxn modelId="{E0E49CBB-42EB-44FD-8146-8C3C5C60845B}" type="presOf" srcId="{79CA3C97-6FF8-4DB7-BDD9-1AD4195DA665}" destId="{ABE07783-DFA6-4B53-B58A-78C0B152E49F}" srcOrd="0" destOrd="0" presId="urn:microsoft.com/office/officeart/2005/8/layout/bProcess2"/>
    <dgm:cxn modelId="{933EAFDA-EDA0-4E31-9EB1-31B6330A21E0}" type="presOf" srcId="{C0BDB4E4-6C9B-4600-AF5C-CCA31E7B5601}" destId="{E25F3BBB-12F3-48BE-95A8-7DD6A46A15CA}" srcOrd="0" destOrd="0" presId="urn:microsoft.com/office/officeart/2005/8/layout/bProcess2"/>
    <dgm:cxn modelId="{E383A422-1642-4D33-9599-407DA4AA0532}" type="presOf" srcId="{CAA770F4-6E93-44E2-924C-6028475386CF}" destId="{1AD40556-33E9-4D90-BCE1-47CC3F05139F}" srcOrd="0" destOrd="0" presId="urn:microsoft.com/office/officeart/2005/8/layout/bProcess2"/>
    <dgm:cxn modelId="{638A62C2-9952-4C02-AFEE-F41CD4A3D476}" srcId="{79CA3C97-6FF8-4DB7-BDD9-1AD4195DA665}" destId="{860A0C87-2F20-42B4-AB50-2BDB039D5052}" srcOrd="6" destOrd="0" parTransId="{0F8FE2BF-D0C2-405A-B16B-FBEAE0C4053E}" sibTransId="{AC1EB50D-0462-40C2-92E7-629003D53C65}"/>
    <dgm:cxn modelId="{FE5FC3E8-7554-4D6A-B7B2-580C58BD8EA8}" type="presOf" srcId="{2FFFA960-EC3E-47A1-A85A-96303826830D}" destId="{23FB73D7-3F15-4E3F-A46E-49BBA25D570B}" srcOrd="0" destOrd="0" presId="urn:microsoft.com/office/officeart/2005/8/layout/bProcess2"/>
    <dgm:cxn modelId="{B1E3E04C-D2FD-488D-8449-1BC404183684}" srcId="{79CA3C97-6FF8-4DB7-BDD9-1AD4195DA665}" destId="{8FCB4027-EAB8-44AD-A0B8-A1B21271ACAB}" srcOrd="2" destOrd="0" parTransId="{138AE2A7-1C7A-4245-9422-E9F8B57F5B88}" sibTransId="{BE474871-0F7E-46F7-BA4F-AD54EED12E6D}"/>
    <dgm:cxn modelId="{DDF8E8D7-4EDB-4EAE-BF21-E0E89D87BFF7}" type="presParOf" srcId="{ABE07783-DFA6-4B53-B58A-78C0B152E49F}" destId="{9BF7BF59-6F6D-4623-B60E-9741A31FAC78}" srcOrd="0" destOrd="0" presId="urn:microsoft.com/office/officeart/2005/8/layout/bProcess2"/>
    <dgm:cxn modelId="{CB447EBD-57C7-414E-B4F4-0C719BDE39DA}" type="presParOf" srcId="{ABE07783-DFA6-4B53-B58A-78C0B152E49F}" destId="{934E61C2-1F77-4230-BCE7-A24B6BEB38ED}" srcOrd="1" destOrd="0" presId="urn:microsoft.com/office/officeart/2005/8/layout/bProcess2"/>
    <dgm:cxn modelId="{B2A89AF7-F3E3-417F-A884-AC235B6A8D82}" type="presParOf" srcId="{ABE07783-DFA6-4B53-B58A-78C0B152E49F}" destId="{FACFD6CF-09A3-4C7B-9278-9F958EC0BDA2}" srcOrd="2" destOrd="0" presId="urn:microsoft.com/office/officeart/2005/8/layout/bProcess2"/>
    <dgm:cxn modelId="{53BB661F-2E74-47AE-B5E5-9ED6E56ACC0D}" type="presParOf" srcId="{FACFD6CF-09A3-4C7B-9278-9F958EC0BDA2}" destId="{23F7C960-9154-401F-9A21-9E2ACD3EDDC7}" srcOrd="0" destOrd="0" presId="urn:microsoft.com/office/officeart/2005/8/layout/bProcess2"/>
    <dgm:cxn modelId="{F93B12B0-1FDC-4484-83BD-C3E1FE60819B}" type="presParOf" srcId="{FACFD6CF-09A3-4C7B-9278-9F958EC0BDA2}" destId="{FB76BBAD-C58A-4C0D-9762-A7CDCADE206F}" srcOrd="1" destOrd="0" presId="urn:microsoft.com/office/officeart/2005/8/layout/bProcess2"/>
    <dgm:cxn modelId="{15EC35E2-1F06-42EF-B8D8-9006930AAE4C}" type="presParOf" srcId="{ABE07783-DFA6-4B53-B58A-78C0B152E49F}" destId="{9263488D-90E7-4D6C-828C-28D5CC5E8F1B}" srcOrd="3" destOrd="0" presId="urn:microsoft.com/office/officeart/2005/8/layout/bProcess2"/>
    <dgm:cxn modelId="{25A62B19-BA27-4325-B298-8068CA23AE95}" type="presParOf" srcId="{ABE07783-DFA6-4B53-B58A-78C0B152E49F}" destId="{7BC2997D-02AA-41E7-A386-1C521AD41EA4}" srcOrd="4" destOrd="0" presId="urn:microsoft.com/office/officeart/2005/8/layout/bProcess2"/>
    <dgm:cxn modelId="{B4130D80-D7CE-48F9-A8A2-0C1173D637E4}" type="presParOf" srcId="{7BC2997D-02AA-41E7-A386-1C521AD41EA4}" destId="{F6D31923-E091-4DF8-90FA-74D9CCC4CA0D}" srcOrd="0" destOrd="0" presId="urn:microsoft.com/office/officeart/2005/8/layout/bProcess2"/>
    <dgm:cxn modelId="{2D9A95C8-22C1-4A8A-86C6-596CB81CF373}" type="presParOf" srcId="{7BC2997D-02AA-41E7-A386-1C521AD41EA4}" destId="{E9D2023E-30AD-4B6E-8D6B-845F6D7AE801}" srcOrd="1" destOrd="0" presId="urn:microsoft.com/office/officeart/2005/8/layout/bProcess2"/>
    <dgm:cxn modelId="{B0499B49-EC39-459E-A320-2F29C2E24358}" type="presParOf" srcId="{ABE07783-DFA6-4B53-B58A-78C0B152E49F}" destId="{4B25AC37-AD6B-4D0B-AAC1-D197F9FB4410}" srcOrd="5" destOrd="0" presId="urn:microsoft.com/office/officeart/2005/8/layout/bProcess2"/>
    <dgm:cxn modelId="{B187A70F-46A5-4E61-989A-0449B1CEDD5C}" type="presParOf" srcId="{ABE07783-DFA6-4B53-B58A-78C0B152E49F}" destId="{9FDE4865-3267-4214-B89E-2BF80E6D8A4C}" srcOrd="6" destOrd="0" presId="urn:microsoft.com/office/officeart/2005/8/layout/bProcess2"/>
    <dgm:cxn modelId="{30FCB2FD-3120-48ED-80CC-8DD43E1DCC84}" type="presParOf" srcId="{9FDE4865-3267-4214-B89E-2BF80E6D8A4C}" destId="{65A9067D-C8B0-4034-BB8E-2828A2605151}" srcOrd="0" destOrd="0" presId="urn:microsoft.com/office/officeart/2005/8/layout/bProcess2"/>
    <dgm:cxn modelId="{CD3610E0-F9A2-4518-947D-E0485495F5E0}" type="presParOf" srcId="{9FDE4865-3267-4214-B89E-2BF80E6D8A4C}" destId="{7F7F12BC-4258-4688-B470-4F8512B3C234}" srcOrd="1" destOrd="0" presId="urn:microsoft.com/office/officeart/2005/8/layout/bProcess2"/>
    <dgm:cxn modelId="{B19D0555-F3B3-4C91-949F-FD41B43F197A}" type="presParOf" srcId="{ABE07783-DFA6-4B53-B58A-78C0B152E49F}" destId="{B1B553B6-5311-476B-83ED-CD10F59C9E6D}" srcOrd="7" destOrd="0" presId="urn:microsoft.com/office/officeart/2005/8/layout/bProcess2"/>
    <dgm:cxn modelId="{376401DF-FA8F-4892-B64D-832D6630BDBC}" type="presParOf" srcId="{ABE07783-DFA6-4B53-B58A-78C0B152E49F}" destId="{4E46ADEC-A490-449E-9EA0-0C3DF36B04EF}" srcOrd="8" destOrd="0" presId="urn:microsoft.com/office/officeart/2005/8/layout/bProcess2"/>
    <dgm:cxn modelId="{14CCA868-D43F-4D78-B8C7-88F2F00C5983}" type="presParOf" srcId="{4E46ADEC-A490-449E-9EA0-0C3DF36B04EF}" destId="{A7457F1F-0965-4153-BAF5-424AA1ABC1AB}" srcOrd="0" destOrd="0" presId="urn:microsoft.com/office/officeart/2005/8/layout/bProcess2"/>
    <dgm:cxn modelId="{D320A972-AC4C-48DA-A65F-81A3470BD35F}" type="presParOf" srcId="{4E46ADEC-A490-449E-9EA0-0C3DF36B04EF}" destId="{92F31D4B-9B62-493F-A459-BD2861492DEB}" srcOrd="1" destOrd="0" presId="urn:microsoft.com/office/officeart/2005/8/layout/bProcess2"/>
    <dgm:cxn modelId="{C831C762-BCB6-4321-B557-19CBB9DDFBD8}" type="presParOf" srcId="{ABE07783-DFA6-4B53-B58A-78C0B152E49F}" destId="{42DA1883-6A8A-4482-9C92-13780756494C}" srcOrd="9" destOrd="0" presId="urn:microsoft.com/office/officeart/2005/8/layout/bProcess2"/>
    <dgm:cxn modelId="{FDCF5BA6-15EB-41B4-BE74-9A781449CEFC}" type="presParOf" srcId="{ABE07783-DFA6-4B53-B58A-78C0B152E49F}" destId="{A8CC1923-3B86-4DD7-BADC-5312B7079FEA}" srcOrd="10" destOrd="0" presId="urn:microsoft.com/office/officeart/2005/8/layout/bProcess2"/>
    <dgm:cxn modelId="{556E4BAD-349F-4DF9-8DF6-7E03E00F1866}" type="presParOf" srcId="{A8CC1923-3B86-4DD7-BADC-5312B7079FEA}" destId="{11D20E27-260D-4D5A-A906-D6D017D4DE15}" srcOrd="0" destOrd="0" presId="urn:microsoft.com/office/officeart/2005/8/layout/bProcess2"/>
    <dgm:cxn modelId="{7A0DE8AA-9FCE-40DF-86C5-B6C2D787574C}" type="presParOf" srcId="{A8CC1923-3B86-4DD7-BADC-5312B7079FEA}" destId="{E25F3BBB-12F3-48BE-95A8-7DD6A46A15CA}" srcOrd="1" destOrd="0" presId="urn:microsoft.com/office/officeart/2005/8/layout/bProcess2"/>
    <dgm:cxn modelId="{8AB7F484-87E8-4F99-A6A6-EDCB13750BD2}" type="presParOf" srcId="{ABE07783-DFA6-4B53-B58A-78C0B152E49F}" destId="{23FB73D7-3F15-4E3F-A46E-49BBA25D570B}" srcOrd="11" destOrd="0" presId="urn:microsoft.com/office/officeart/2005/8/layout/bProcess2"/>
    <dgm:cxn modelId="{4BAD0573-FCCF-45D0-86B1-5E1498AB0D69}" type="presParOf" srcId="{ABE07783-DFA6-4B53-B58A-78C0B152E49F}" destId="{1BFAEDF3-5CC3-4DEC-9EAC-94A8ED4C3B45}" srcOrd="12" destOrd="0" presId="urn:microsoft.com/office/officeart/2005/8/layout/bProcess2"/>
    <dgm:cxn modelId="{6872292C-1620-4BDA-AE38-DA1037D7907B}" type="presParOf" srcId="{1BFAEDF3-5CC3-4DEC-9EAC-94A8ED4C3B45}" destId="{56DF91CC-38A2-4EA8-9437-0F67A52E6A0E}" srcOrd="0" destOrd="0" presId="urn:microsoft.com/office/officeart/2005/8/layout/bProcess2"/>
    <dgm:cxn modelId="{F3522D35-11B5-4681-8390-775B2FCDAC14}" type="presParOf" srcId="{1BFAEDF3-5CC3-4DEC-9EAC-94A8ED4C3B45}" destId="{CB68D322-9E34-428C-A96B-DDDFF2A03201}" srcOrd="1" destOrd="0" presId="urn:microsoft.com/office/officeart/2005/8/layout/bProcess2"/>
    <dgm:cxn modelId="{C15EE950-D437-40F5-8938-674EC07C8884}" type="presParOf" srcId="{ABE07783-DFA6-4B53-B58A-78C0B152E49F}" destId="{BEFA5D6E-BFF2-4D3A-BA52-3E44FD126C01}" srcOrd="13" destOrd="0" presId="urn:microsoft.com/office/officeart/2005/8/layout/bProcess2"/>
    <dgm:cxn modelId="{91C2D51A-BBB1-4042-A75D-EED699F369EA}" type="presParOf" srcId="{ABE07783-DFA6-4B53-B58A-78C0B152E49F}" destId="{1AD40556-33E9-4D90-BCE1-47CC3F05139F}" srcOrd="14" destOrd="0" presId="urn:microsoft.com/office/officeart/2005/8/layout/bProcess2"/>
  </dgm:cxnLst>
  <dgm:bg>
    <a:effectLst>
      <a:outerShdw blurRad="50800" dist="38100" dir="2700000" algn="tl" rotWithShape="0">
        <a:schemeClr val="accent1">
          <a:alpha val="40000"/>
        </a:scheme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BF54E-EB47-4A44-A4B4-348A8496353D}">
      <dsp:nvSpPr>
        <dsp:cNvPr id="0" name=""/>
        <dsp:cNvSpPr/>
      </dsp:nvSpPr>
      <dsp:spPr>
        <a:xfrm>
          <a:off x="0" y="1357788"/>
          <a:ext cx="8229600" cy="1810385"/>
        </a:xfrm>
        <a:prstGeom prst="notchedRightArrow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</dsp:sp>
    <dsp:sp modelId="{C21427EB-CC5B-4724-A20F-88E64D9AD023}">
      <dsp:nvSpPr>
        <dsp:cNvPr id="0" name=""/>
        <dsp:cNvSpPr/>
      </dsp:nvSpPr>
      <dsp:spPr>
        <a:xfrm>
          <a:off x="3903" y="0"/>
          <a:ext cx="1437339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PLANOWANIE</a:t>
          </a:r>
          <a: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 wybór narzędzia ewaluacyjnego np. ankiet</a:t>
          </a:r>
        </a:p>
      </dsp:txBody>
      <dsp:txXfrm>
        <a:off x="3903" y="0"/>
        <a:ext cx="1437339" cy="1810385"/>
      </dsp:txXfrm>
    </dsp:sp>
    <dsp:sp modelId="{A618A6FC-6D57-4910-BE97-E32C523B227F}">
      <dsp:nvSpPr>
        <dsp:cNvPr id="0" name=""/>
        <dsp:cNvSpPr/>
      </dsp:nvSpPr>
      <dsp:spPr>
        <a:xfrm>
          <a:off x="496275" y="2036683"/>
          <a:ext cx="452596" cy="4525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5E842-3F93-47FA-A699-CB3C4BF4E0D6}">
      <dsp:nvSpPr>
        <dsp:cNvPr id="0" name=""/>
        <dsp:cNvSpPr/>
      </dsp:nvSpPr>
      <dsp:spPr>
        <a:xfrm>
          <a:off x="1502543" y="2715577"/>
          <a:ext cx="122600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REALIZACJA </a:t>
          </a:r>
          <a: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zbieranie  danych </a:t>
          </a:r>
        </a:p>
      </dsp:txBody>
      <dsp:txXfrm>
        <a:off x="1502543" y="2715577"/>
        <a:ext cx="1226001" cy="1810385"/>
      </dsp:txXfrm>
    </dsp:sp>
    <dsp:sp modelId="{30625824-A8E5-471C-B2CE-4B2003C96BC0}">
      <dsp:nvSpPr>
        <dsp:cNvPr id="0" name=""/>
        <dsp:cNvSpPr/>
      </dsp:nvSpPr>
      <dsp:spPr>
        <a:xfrm>
          <a:off x="1889245" y="2036683"/>
          <a:ext cx="452596" cy="4525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9DE7FF-AB0D-4810-87B5-42DA2B990B3D}">
      <dsp:nvSpPr>
        <dsp:cNvPr id="0" name=""/>
        <dsp:cNvSpPr/>
      </dsp:nvSpPr>
      <dsp:spPr>
        <a:xfrm>
          <a:off x="2789844" y="0"/>
          <a:ext cx="122600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i="0" kern="1200" dirty="0">
              <a:solidFill>
                <a:schemeClr val="tx1">
                  <a:lumMod val="75000"/>
                  <a:lumOff val="25000"/>
                </a:schemeClr>
              </a:solidFill>
            </a:rPr>
            <a:t>ANALIZA DANYCH</a:t>
          </a:r>
          <a: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 raport</a:t>
          </a:r>
        </a:p>
      </dsp:txBody>
      <dsp:txXfrm>
        <a:off x="2789844" y="0"/>
        <a:ext cx="1226001" cy="1810385"/>
      </dsp:txXfrm>
    </dsp:sp>
    <dsp:sp modelId="{F3796261-4A05-448E-ACFE-0FA05D955128}">
      <dsp:nvSpPr>
        <dsp:cNvPr id="0" name=""/>
        <dsp:cNvSpPr/>
      </dsp:nvSpPr>
      <dsp:spPr>
        <a:xfrm>
          <a:off x="3176547" y="2036683"/>
          <a:ext cx="452596" cy="4525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FD5527-BDC6-406C-B5DE-4D480F58404D}">
      <dsp:nvSpPr>
        <dsp:cNvPr id="0" name=""/>
        <dsp:cNvSpPr/>
      </dsp:nvSpPr>
      <dsp:spPr>
        <a:xfrm>
          <a:off x="4077146" y="2715577"/>
          <a:ext cx="1809602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WNIOSKI </a:t>
          </a:r>
          <a:br>
            <a:rPr lang="pl-PL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I REKOMENDACJE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400" b="0" kern="1200" dirty="0">
              <a:solidFill>
                <a:schemeClr val="tx1">
                  <a:lumMod val="75000"/>
                  <a:lumOff val="25000"/>
                </a:schemeClr>
              </a:solidFill>
            </a:rPr>
            <a:t>do kolejnych szkoleń</a:t>
          </a:r>
        </a:p>
      </dsp:txBody>
      <dsp:txXfrm>
        <a:off x="4077146" y="2715577"/>
        <a:ext cx="1809602" cy="1810385"/>
      </dsp:txXfrm>
    </dsp:sp>
    <dsp:sp modelId="{58C31353-84BE-4F6B-B607-C1DA7E3FF8B9}">
      <dsp:nvSpPr>
        <dsp:cNvPr id="0" name=""/>
        <dsp:cNvSpPr/>
      </dsp:nvSpPr>
      <dsp:spPr>
        <a:xfrm>
          <a:off x="4755649" y="2036683"/>
          <a:ext cx="452596" cy="452596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83C2B-B39F-48B0-BD40-B226F77699AF}">
      <dsp:nvSpPr>
        <dsp:cNvPr id="0" name=""/>
        <dsp:cNvSpPr/>
      </dsp:nvSpPr>
      <dsp:spPr>
        <a:xfrm>
          <a:off x="5948048" y="0"/>
          <a:ext cx="1454687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ZASTOSOWANIE </a:t>
          </a:r>
          <a:r>
            <a:rPr lang="pl-PL" sz="16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/>
          </a:r>
          <a:br>
            <a:rPr lang="pl-PL" sz="1600" b="1" kern="1200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uzyskanych wyników </a:t>
          </a:r>
          <a:b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z ewaluacji </a:t>
          </a:r>
          <a:b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</a:br>
          <a:r>
            <a:rPr lang="pl-PL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w przyszłości</a:t>
          </a:r>
          <a:endParaRPr lang="pl-PL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948048" y="0"/>
        <a:ext cx="1454687" cy="1810385"/>
      </dsp:txXfrm>
    </dsp:sp>
    <dsp:sp modelId="{23365B35-223C-4AF2-BAE1-AC9E793DC00E}">
      <dsp:nvSpPr>
        <dsp:cNvPr id="0" name=""/>
        <dsp:cNvSpPr/>
      </dsp:nvSpPr>
      <dsp:spPr>
        <a:xfrm>
          <a:off x="6449094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5E7EA-CF62-4A12-BB0C-37FE8D873156}">
      <dsp:nvSpPr>
        <dsp:cNvPr id="0" name=""/>
        <dsp:cNvSpPr/>
      </dsp:nvSpPr>
      <dsp:spPr>
        <a:xfrm rot="5400000">
          <a:off x="3747269" y="121218"/>
          <a:ext cx="1825429" cy="1588124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/>
            <a:t>ankieta ewaluacyjna</a:t>
          </a:r>
        </a:p>
      </dsp:txBody>
      <dsp:txXfrm rot="-5400000">
        <a:off x="4113404" y="287029"/>
        <a:ext cx="1093158" cy="1256503"/>
      </dsp:txXfrm>
    </dsp:sp>
    <dsp:sp modelId="{EE67F0D3-9F74-402A-92B3-29816795173A}">
      <dsp:nvSpPr>
        <dsp:cNvPr id="0" name=""/>
        <dsp:cNvSpPr/>
      </dsp:nvSpPr>
      <dsp:spPr>
        <a:xfrm>
          <a:off x="5502238" y="367651"/>
          <a:ext cx="2037179" cy="1095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7E1F30-0761-49F9-BA1B-F4C99F67B9D4}">
      <dsp:nvSpPr>
        <dsp:cNvPr id="0" name=""/>
        <dsp:cNvSpPr/>
      </dsp:nvSpPr>
      <dsp:spPr>
        <a:xfrm rot="5400000">
          <a:off x="2032095" y="121218"/>
          <a:ext cx="1825429" cy="1588124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err="1"/>
            <a:t>follow</a:t>
          </a:r>
          <a:r>
            <a:rPr lang="pl-PL" sz="1400" b="1" kern="1200" dirty="0"/>
            <a:t> </a:t>
          </a:r>
          <a:r>
            <a:rPr lang="pl-PL" sz="1400" b="1" kern="1200" dirty="0" err="1"/>
            <a:t>up</a:t>
          </a:r>
          <a:endParaRPr lang="pl-PL" sz="1400" b="1" kern="1200" dirty="0"/>
        </a:p>
      </dsp:txBody>
      <dsp:txXfrm rot="-5400000">
        <a:off x="2398230" y="287029"/>
        <a:ext cx="1093158" cy="1256503"/>
      </dsp:txXfrm>
    </dsp:sp>
    <dsp:sp modelId="{A1C045E1-F815-47E5-B774-CD36DCF88F01}">
      <dsp:nvSpPr>
        <dsp:cNvPr id="0" name=""/>
        <dsp:cNvSpPr/>
      </dsp:nvSpPr>
      <dsp:spPr>
        <a:xfrm rot="5400000">
          <a:off x="2886396" y="1617925"/>
          <a:ext cx="1825429" cy="169355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/>
            <a:t>wywiad indywidualny</a:t>
          </a:r>
        </a:p>
      </dsp:txBody>
      <dsp:txXfrm rot="-5400000">
        <a:off x="3224396" y="1845239"/>
        <a:ext cx="1149429" cy="1238931"/>
      </dsp:txXfrm>
    </dsp:sp>
    <dsp:sp modelId="{EFDCE8CE-6B63-4DA5-BA3E-D3D0D84AE731}">
      <dsp:nvSpPr>
        <dsp:cNvPr id="0" name=""/>
        <dsp:cNvSpPr/>
      </dsp:nvSpPr>
      <dsp:spPr>
        <a:xfrm>
          <a:off x="967870" y="1917076"/>
          <a:ext cx="1971464" cy="1095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AA7E5-26F2-463A-9D68-9D9691B31DCC}">
      <dsp:nvSpPr>
        <dsp:cNvPr id="0" name=""/>
        <dsp:cNvSpPr/>
      </dsp:nvSpPr>
      <dsp:spPr>
        <a:xfrm rot="5400000">
          <a:off x="4601570" y="1670643"/>
          <a:ext cx="1825429" cy="1588124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/>
            <a:t>testy wiedzy (na wejściu </a:t>
          </a:r>
          <a:br>
            <a:rPr lang="pl-PL" sz="1400" b="1" kern="1200" dirty="0"/>
          </a:br>
          <a:r>
            <a:rPr lang="pl-PL" sz="1400" b="1" kern="1200" dirty="0"/>
            <a:t>i wyjściu)</a:t>
          </a:r>
        </a:p>
      </dsp:txBody>
      <dsp:txXfrm rot="-5400000">
        <a:off x="4967705" y="1836454"/>
        <a:ext cx="1093158" cy="1256503"/>
      </dsp:txXfrm>
    </dsp:sp>
    <dsp:sp modelId="{998B182C-53F6-43B0-8735-61930AD7B565}">
      <dsp:nvSpPr>
        <dsp:cNvPr id="0" name=""/>
        <dsp:cNvSpPr/>
      </dsp:nvSpPr>
      <dsp:spPr>
        <a:xfrm rot="5400000">
          <a:off x="3860344" y="3129497"/>
          <a:ext cx="1825429" cy="1769265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/>
            <a:t>samoocena</a:t>
          </a:r>
        </a:p>
      </dsp:txBody>
      <dsp:txXfrm rot="-5400000">
        <a:off x="4178767" y="3400973"/>
        <a:ext cx="1188583" cy="1226313"/>
      </dsp:txXfrm>
    </dsp:sp>
    <dsp:sp modelId="{BCC5766A-1D3D-430A-B3A5-79530C6EB72E}">
      <dsp:nvSpPr>
        <dsp:cNvPr id="0" name=""/>
        <dsp:cNvSpPr/>
      </dsp:nvSpPr>
      <dsp:spPr>
        <a:xfrm>
          <a:off x="5502238" y="3466501"/>
          <a:ext cx="2037179" cy="1095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4B4214-8488-452F-A057-075B0311FBD0}">
      <dsp:nvSpPr>
        <dsp:cNvPr id="0" name=""/>
        <dsp:cNvSpPr/>
      </dsp:nvSpPr>
      <dsp:spPr>
        <a:xfrm rot="5400000">
          <a:off x="2032095" y="3157551"/>
          <a:ext cx="1825429" cy="171315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/>
            <a:t>raport trenera</a:t>
          </a:r>
        </a:p>
      </dsp:txBody>
      <dsp:txXfrm rot="-5400000">
        <a:off x="2364977" y="3396297"/>
        <a:ext cx="1159665" cy="12356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4F880-772B-4B81-9D64-3C5FE1984AEF}">
      <dsp:nvSpPr>
        <dsp:cNvPr id="0" name=""/>
        <dsp:cNvSpPr/>
      </dsp:nvSpPr>
      <dsp:spPr>
        <a:xfrm>
          <a:off x="0" y="3441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9E29E-B9F6-4549-AB34-D8659B0CDD32}">
      <dsp:nvSpPr>
        <dsp:cNvPr id="0" name=""/>
        <dsp:cNvSpPr/>
      </dsp:nvSpPr>
      <dsp:spPr>
        <a:xfrm>
          <a:off x="411480" y="48981"/>
          <a:ext cx="5760720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Od 90% punktów – bardzo dobrze</a:t>
          </a:r>
        </a:p>
      </dsp:txBody>
      <dsp:txXfrm>
        <a:off x="440301" y="77802"/>
        <a:ext cx="5703078" cy="532758"/>
      </dsp:txXfrm>
    </dsp:sp>
    <dsp:sp modelId="{CB3D11C5-9AEE-47D7-B4CD-D1015EFC146F}">
      <dsp:nvSpPr>
        <dsp:cNvPr id="0" name=""/>
        <dsp:cNvSpPr/>
      </dsp:nvSpPr>
      <dsp:spPr>
        <a:xfrm>
          <a:off x="0" y="12513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E0354F-D9CC-4635-A692-2F060D34B270}">
      <dsp:nvSpPr>
        <dsp:cNvPr id="0" name=""/>
        <dsp:cNvSpPr/>
      </dsp:nvSpPr>
      <dsp:spPr>
        <a:xfrm>
          <a:off x="411480" y="956181"/>
          <a:ext cx="5760720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80%-89% punktów - dobrze</a:t>
          </a:r>
        </a:p>
      </dsp:txBody>
      <dsp:txXfrm>
        <a:off x="440301" y="985002"/>
        <a:ext cx="5703078" cy="532758"/>
      </dsp:txXfrm>
    </dsp:sp>
    <dsp:sp modelId="{934BC025-1C86-4262-AC95-FF8414DA4305}">
      <dsp:nvSpPr>
        <dsp:cNvPr id="0" name=""/>
        <dsp:cNvSpPr/>
      </dsp:nvSpPr>
      <dsp:spPr>
        <a:xfrm>
          <a:off x="0" y="21585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AC574C-2C80-4928-997E-68FA37863570}">
      <dsp:nvSpPr>
        <dsp:cNvPr id="0" name=""/>
        <dsp:cNvSpPr/>
      </dsp:nvSpPr>
      <dsp:spPr>
        <a:xfrm>
          <a:off x="411480" y="1863381"/>
          <a:ext cx="5760720" cy="590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70%-79% punktów – średnio</a:t>
          </a:r>
        </a:p>
      </dsp:txBody>
      <dsp:txXfrm>
        <a:off x="440301" y="1892202"/>
        <a:ext cx="5703078" cy="532758"/>
      </dsp:txXfrm>
    </dsp:sp>
    <dsp:sp modelId="{B65D6AC4-2CF3-4FDC-AD6F-77CA090EC01D}">
      <dsp:nvSpPr>
        <dsp:cNvPr id="0" name=""/>
        <dsp:cNvSpPr/>
      </dsp:nvSpPr>
      <dsp:spPr>
        <a:xfrm>
          <a:off x="0" y="30657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76FC0C-CB42-4A0D-A2E2-BB3876330310}">
      <dsp:nvSpPr>
        <dsp:cNvPr id="0" name=""/>
        <dsp:cNvSpPr/>
      </dsp:nvSpPr>
      <dsp:spPr>
        <a:xfrm>
          <a:off x="411480" y="2770581"/>
          <a:ext cx="5760720" cy="59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60—69% punktów – słabo</a:t>
          </a:r>
        </a:p>
      </dsp:txBody>
      <dsp:txXfrm>
        <a:off x="440301" y="2799402"/>
        <a:ext cx="5703078" cy="532758"/>
      </dsp:txXfrm>
    </dsp:sp>
    <dsp:sp modelId="{95FA7DAC-981A-40EC-82DA-C663104EFFAC}">
      <dsp:nvSpPr>
        <dsp:cNvPr id="0" name=""/>
        <dsp:cNvSpPr/>
      </dsp:nvSpPr>
      <dsp:spPr>
        <a:xfrm>
          <a:off x="0" y="39729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3E60A9-F9C6-4C70-954C-DD62485B1660}">
      <dsp:nvSpPr>
        <dsp:cNvPr id="0" name=""/>
        <dsp:cNvSpPr/>
      </dsp:nvSpPr>
      <dsp:spPr>
        <a:xfrm>
          <a:off x="411480" y="3677781"/>
          <a:ext cx="5760720" cy="5904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Poniżej 60% - bardzo słabo (nie zaliczone)</a:t>
          </a:r>
        </a:p>
      </dsp:txBody>
      <dsp:txXfrm>
        <a:off x="440301" y="3706602"/>
        <a:ext cx="5703078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F6D95-13AB-4A09-8356-B514FFDBC8BC}">
      <dsp:nvSpPr>
        <dsp:cNvPr id="0" name=""/>
        <dsp:cNvSpPr/>
      </dsp:nvSpPr>
      <dsp:spPr>
        <a:xfrm>
          <a:off x="0" y="365237"/>
          <a:ext cx="662473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8B49FB-83DC-4630-91C5-A9CA4F5757E9}">
      <dsp:nvSpPr>
        <dsp:cNvPr id="0" name=""/>
        <dsp:cNvSpPr/>
      </dsp:nvSpPr>
      <dsp:spPr>
        <a:xfrm>
          <a:off x="331236" y="6683"/>
          <a:ext cx="4637315" cy="8265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79" tIns="0" rIns="17527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1. zamawiający</a:t>
          </a:r>
        </a:p>
      </dsp:txBody>
      <dsp:txXfrm>
        <a:off x="371585" y="47032"/>
        <a:ext cx="4556617" cy="745862"/>
      </dsp:txXfrm>
    </dsp:sp>
    <dsp:sp modelId="{3EE16219-83B6-47F9-977C-6FBB6FCE520F}">
      <dsp:nvSpPr>
        <dsp:cNvPr id="0" name=""/>
        <dsp:cNvSpPr/>
      </dsp:nvSpPr>
      <dsp:spPr>
        <a:xfrm>
          <a:off x="0" y="1690044"/>
          <a:ext cx="662473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BBC0B12-ACF3-465F-8319-88FFAA1595F3}">
      <dsp:nvSpPr>
        <dsp:cNvPr id="0" name=""/>
        <dsp:cNvSpPr/>
      </dsp:nvSpPr>
      <dsp:spPr>
        <a:xfrm>
          <a:off x="331236" y="1276763"/>
          <a:ext cx="4637315" cy="826560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79" tIns="0" rIns="17527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2. uczestnik szkolenia</a:t>
          </a:r>
        </a:p>
      </dsp:txBody>
      <dsp:txXfrm>
        <a:off x="371585" y="1317112"/>
        <a:ext cx="4556617" cy="745862"/>
      </dsp:txXfrm>
    </dsp:sp>
    <dsp:sp modelId="{9D7EDE2F-DF9A-48F3-9C80-25BB87D2F022}">
      <dsp:nvSpPr>
        <dsp:cNvPr id="0" name=""/>
        <dsp:cNvSpPr/>
      </dsp:nvSpPr>
      <dsp:spPr>
        <a:xfrm>
          <a:off x="0" y="2960124"/>
          <a:ext cx="662473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F4B8D97-4FB5-407C-B7B7-C20249AE7F2F}">
      <dsp:nvSpPr>
        <dsp:cNvPr id="0" name=""/>
        <dsp:cNvSpPr/>
      </dsp:nvSpPr>
      <dsp:spPr>
        <a:xfrm>
          <a:off x="331236" y="2546844"/>
          <a:ext cx="4637315" cy="826560"/>
        </a:xfrm>
        <a:prstGeom prst="round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79" tIns="0" rIns="17527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3. trener</a:t>
          </a:r>
        </a:p>
      </dsp:txBody>
      <dsp:txXfrm>
        <a:off x="371585" y="2587193"/>
        <a:ext cx="4556617" cy="745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FFB55-3D5F-4F54-BB1C-9D0E9BCBFF87}">
      <dsp:nvSpPr>
        <dsp:cNvPr id="0" name=""/>
        <dsp:cNvSpPr/>
      </dsp:nvSpPr>
      <dsp:spPr>
        <a:xfrm>
          <a:off x="72009" y="1887983"/>
          <a:ext cx="2063945" cy="1169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1">
                  <a:lumMod val="75000"/>
                  <a:lumOff val="25000"/>
                </a:schemeClr>
              </a:solidFill>
            </a:rPr>
            <a:t>ZAMAWIAJĄCY</a:t>
          </a:r>
        </a:p>
      </dsp:txBody>
      <dsp:txXfrm>
        <a:off x="72009" y="1887983"/>
        <a:ext cx="2063945" cy="1169917"/>
      </dsp:txXfrm>
    </dsp:sp>
    <dsp:sp modelId="{F5E58A9A-2308-43ED-B292-0B9467736945}">
      <dsp:nvSpPr>
        <dsp:cNvPr id="0" name=""/>
        <dsp:cNvSpPr/>
      </dsp:nvSpPr>
      <dsp:spPr>
        <a:xfrm>
          <a:off x="1937604" y="176550"/>
          <a:ext cx="291306" cy="448898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077458-6121-4AD3-8CE9-2188D9EA738A}">
      <dsp:nvSpPr>
        <dsp:cNvPr id="0" name=""/>
        <dsp:cNvSpPr/>
      </dsp:nvSpPr>
      <dsp:spPr>
        <a:xfrm>
          <a:off x="2403662" y="268646"/>
          <a:ext cx="5455482" cy="44198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otrzymuje informację nt. wiedzy oraz umiejętności uczestników, które dzięki szkoleniu wzrosły lub zostały wzmocnione;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dostaje szkolenie uszyte na miarę dla organizacji </a:t>
          </a:r>
          <a:br>
            <a:rPr lang="pl-PL" sz="2000" kern="1200" dirty="0"/>
          </a:br>
          <a:r>
            <a:rPr lang="pl-PL" sz="2000" kern="1200" dirty="0"/>
            <a:t>w przypadku przeprowadzenia na wejściu analizy potrzeb;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zna efekty kształcenia programu danego szkolenia;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otrzymuje informacje nt. luk kompetencyjnych swoich pracowników.</a:t>
          </a:r>
        </a:p>
      </dsp:txBody>
      <dsp:txXfrm>
        <a:off x="2403662" y="268646"/>
        <a:ext cx="5455482" cy="44198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F5300-F004-4D83-AA7B-42063BC18D56}">
      <dsp:nvSpPr>
        <dsp:cNvPr id="0" name=""/>
        <dsp:cNvSpPr/>
      </dsp:nvSpPr>
      <dsp:spPr>
        <a:xfrm>
          <a:off x="3901" y="2028684"/>
          <a:ext cx="1781654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1">
                  <a:lumMod val="75000"/>
                  <a:lumOff val="25000"/>
                </a:schemeClr>
              </a:solidFill>
            </a:rPr>
            <a:t>UCZESTNICY SZKOLENIA</a:t>
          </a:r>
        </a:p>
      </dsp:txBody>
      <dsp:txXfrm>
        <a:off x="3901" y="2028684"/>
        <a:ext cx="1781654" cy="1287000"/>
      </dsp:txXfrm>
    </dsp:sp>
    <dsp:sp modelId="{24CDF2E5-7B65-4A57-B0E7-241CA99C66CC}">
      <dsp:nvSpPr>
        <dsp:cNvPr id="0" name=""/>
        <dsp:cNvSpPr/>
      </dsp:nvSpPr>
      <dsp:spPr>
        <a:xfrm>
          <a:off x="1697239" y="132169"/>
          <a:ext cx="523181" cy="4983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1F9F5-294F-4DF6-81F1-C2864FA983FE}">
      <dsp:nvSpPr>
        <dsp:cNvPr id="0" name=""/>
        <dsp:cNvSpPr/>
      </dsp:nvSpPr>
      <dsp:spPr>
        <a:xfrm>
          <a:off x="2408682" y="349703"/>
          <a:ext cx="5364280" cy="464496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mają możliwość zdiagnozowania swoich potrzeb szkoleniowych oraz weryfikacji poziomu wiedzy przed szkoleniem;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otrzymują informację zwrotną jak i o ile podnieśli swoją wiedzę i umiejętności oraz w jakich zakresach;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wskazują często sami w ankiecie, co jeszcze by im się przydało, bo w trakcie szkolenia sami zauważyli swoją dodatkową potrzebę lub braki;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mają możliwość wypowiedzi oraz zgłoszenia uwag dot. szkolenia.</a:t>
          </a:r>
        </a:p>
      </dsp:txBody>
      <dsp:txXfrm>
        <a:off x="2408682" y="349703"/>
        <a:ext cx="5364280" cy="46449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5C9DB4-06F9-403E-A12C-9C58F83B7A0D}">
      <dsp:nvSpPr>
        <dsp:cNvPr id="0" name=""/>
        <dsp:cNvSpPr/>
      </dsp:nvSpPr>
      <dsp:spPr>
        <a:xfrm flipH="1">
          <a:off x="4096" y="2688694"/>
          <a:ext cx="1259587" cy="38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1">
                  <a:lumMod val="75000"/>
                  <a:lumOff val="25000"/>
                </a:schemeClr>
              </a:solidFill>
            </a:rPr>
            <a:t>TRENER</a:t>
          </a:r>
        </a:p>
      </dsp:txBody>
      <dsp:txXfrm>
        <a:off x="4096" y="2688694"/>
        <a:ext cx="1259587" cy="383250"/>
      </dsp:txXfrm>
    </dsp:sp>
    <dsp:sp modelId="{3C16D084-F951-4168-88C1-B3209C9E60DB}">
      <dsp:nvSpPr>
        <dsp:cNvPr id="0" name=""/>
        <dsp:cNvSpPr/>
      </dsp:nvSpPr>
      <dsp:spPr>
        <a:xfrm>
          <a:off x="1244677" y="0"/>
          <a:ext cx="568566" cy="575501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8E5875-179A-4C48-AC71-130FFCF97A5A}">
      <dsp:nvSpPr>
        <dsp:cNvPr id="0" name=""/>
        <dsp:cNvSpPr/>
      </dsp:nvSpPr>
      <dsp:spPr>
        <a:xfrm>
          <a:off x="1939801" y="49856"/>
          <a:ext cx="5661862" cy="56609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poznaje potrzeby i oczekiwania uczestników o konkretnych parametrach (wiek, stanowiska, poziom kompetencyjny itp.);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otrzymuje informacje jakie luki kompetencyjne posiadają uczestnicy;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dostaje informacje zwrotną od grupy w odniesieniu do swojej pracy trenerskiej;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ma możliwość weryfikacji, co się udało  zrealizować, </a:t>
          </a:r>
          <a:br>
            <a:rPr lang="pl-PL" sz="2000" kern="1200" dirty="0"/>
          </a:br>
          <a:r>
            <a:rPr lang="pl-PL" sz="2000" kern="1200" dirty="0"/>
            <a:t>a co nie. To pozwala poprawić swój warsztat trenerski. Jeśli nie przeprowadzasz ewaluację i autoewaluację inaczej powielasz błędy swoje i procesu grupowego.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/>
            <a:t>ma możliwość budowania nowej oferty szkoleniowej, programu szkolenia, masz szanse na stworzenie nowego produktu dla branży, w której działasz.</a:t>
          </a:r>
        </a:p>
      </dsp:txBody>
      <dsp:txXfrm>
        <a:off x="1939801" y="49856"/>
        <a:ext cx="5661862" cy="56609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F7BF59-6F6D-4623-B60E-9741A31FAC78}">
      <dsp:nvSpPr>
        <dsp:cNvPr id="0" name=""/>
        <dsp:cNvSpPr/>
      </dsp:nvSpPr>
      <dsp:spPr>
        <a:xfrm>
          <a:off x="952176" y="189643"/>
          <a:ext cx="1250511" cy="1250511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schemeClr val="tx2">
              <a:lumMod val="60000"/>
              <a:lumOff val="40000"/>
              <a:alpha val="40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asystent trenera</a:t>
          </a:r>
        </a:p>
      </dsp:txBody>
      <dsp:txXfrm>
        <a:off x="1135309" y="372776"/>
        <a:ext cx="884245" cy="884245"/>
      </dsp:txXfrm>
    </dsp:sp>
    <dsp:sp modelId="{934E61C2-1F77-4230-BCE7-A24B6BEB38ED}">
      <dsp:nvSpPr>
        <dsp:cNvPr id="0" name=""/>
        <dsp:cNvSpPr/>
      </dsp:nvSpPr>
      <dsp:spPr>
        <a:xfrm rot="10800000">
          <a:off x="1308187" y="1689188"/>
          <a:ext cx="538489" cy="31166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76BBAD-C58A-4C0D-9762-A7CDCADE206F}">
      <dsp:nvSpPr>
        <dsp:cNvPr id="0" name=""/>
        <dsp:cNvSpPr/>
      </dsp:nvSpPr>
      <dsp:spPr>
        <a:xfrm>
          <a:off x="936104" y="2232247"/>
          <a:ext cx="1282656" cy="1233871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schemeClr val="tx2">
              <a:lumMod val="75000"/>
              <a:alpha val="40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co-trener</a:t>
          </a:r>
        </a:p>
      </dsp:txBody>
      <dsp:txXfrm>
        <a:off x="1123945" y="2412943"/>
        <a:ext cx="906974" cy="872479"/>
      </dsp:txXfrm>
    </dsp:sp>
    <dsp:sp modelId="{9263488D-90E7-4D6C-828C-28D5CC5E8F1B}">
      <dsp:nvSpPr>
        <dsp:cNvPr id="0" name=""/>
        <dsp:cNvSpPr/>
      </dsp:nvSpPr>
      <dsp:spPr>
        <a:xfrm rot="10800000">
          <a:off x="1308187" y="3792602"/>
          <a:ext cx="538489" cy="31166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D2023E-30AD-4B6E-8D6B-845F6D7AE801}">
      <dsp:nvSpPr>
        <dsp:cNvPr id="0" name=""/>
        <dsp:cNvSpPr/>
      </dsp:nvSpPr>
      <dsp:spPr>
        <a:xfrm>
          <a:off x="1064328" y="4413111"/>
          <a:ext cx="1026207" cy="1026207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młodszy trener</a:t>
          </a:r>
        </a:p>
      </dsp:txBody>
      <dsp:txXfrm>
        <a:off x="1214613" y="4563396"/>
        <a:ext cx="725637" cy="725637"/>
      </dsp:txXfrm>
    </dsp:sp>
    <dsp:sp modelId="{4B25AC37-AD6B-4D0B-AAC1-D197F9FB4410}">
      <dsp:nvSpPr>
        <dsp:cNvPr id="0" name=""/>
        <dsp:cNvSpPr/>
      </dsp:nvSpPr>
      <dsp:spPr>
        <a:xfrm rot="5400000">
          <a:off x="2470915" y="4770381"/>
          <a:ext cx="538489" cy="31166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F12BC-4258-4688-B470-4F8512B3C234}">
      <dsp:nvSpPr>
        <dsp:cNvPr id="0" name=""/>
        <dsp:cNvSpPr/>
      </dsp:nvSpPr>
      <dsp:spPr>
        <a:xfrm>
          <a:off x="3372142" y="4413111"/>
          <a:ext cx="1026207" cy="1026207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trener</a:t>
          </a:r>
        </a:p>
      </dsp:txBody>
      <dsp:txXfrm>
        <a:off x="3522427" y="4563396"/>
        <a:ext cx="725637" cy="725637"/>
      </dsp:txXfrm>
    </dsp:sp>
    <dsp:sp modelId="{B1B553B6-5311-476B-83ED-CD10F59C9E6D}">
      <dsp:nvSpPr>
        <dsp:cNvPr id="0" name=""/>
        <dsp:cNvSpPr/>
      </dsp:nvSpPr>
      <dsp:spPr>
        <a:xfrm>
          <a:off x="3616001" y="3723044"/>
          <a:ext cx="538489" cy="31166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F31D4B-9B62-493F-A459-BD2861492DEB}">
      <dsp:nvSpPr>
        <dsp:cNvPr id="0" name=""/>
        <dsp:cNvSpPr/>
      </dsp:nvSpPr>
      <dsp:spPr>
        <a:xfrm>
          <a:off x="3372142" y="2336079"/>
          <a:ext cx="1026207" cy="1026207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starszy trener</a:t>
          </a:r>
        </a:p>
      </dsp:txBody>
      <dsp:txXfrm>
        <a:off x="3522427" y="2486364"/>
        <a:ext cx="725637" cy="725637"/>
      </dsp:txXfrm>
    </dsp:sp>
    <dsp:sp modelId="{42DA1883-6A8A-4482-9C92-13780756494C}">
      <dsp:nvSpPr>
        <dsp:cNvPr id="0" name=""/>
        <dsp:cNvSpPr/>
      </dsp:nvSpPr>
      <dsp:spPr>
        <a:xfrm>
          <a:off x="3616001" y="1711903"/>
          <a:ext cx="538489" cy="31166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F3BBB-12F3-48BE-95A8-7DD6A46A15CA}">
      <dsp:nvSpPr>
        <dsp:cNvPr id="0" name=""/>
        <dsp:cNvSpPr/>
      </dsp:nvSpPr>
      <dsp:spPr>
        <a:xfrm>
          <a:off x="3240361" y="127266"/>
          <a:ext cx="1289768" cy="1289768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trener specjalista </a:t>
          </a:r>
        </a:p>
      </dsp:txBody>
      <dsp:txXfrm>
        <a:off x="3429243" y="316148"/>
        <a:ext cx="912004" cy="912004"/>
      </dsp:txXfrm>
    </dsp:sp>
    <dsp:sp modelId="{23FB73D7-3F15-4E3F-A46E-49BBA25D570B}">
      <dsp:nvSpPr>
        <dsp:cNvPr id="0" name=""/>
        <dsp:cNvSpPr/>
      </dsp:nvSpPr>
      <dsp:spPr>
        <a:xfrm rot="5400000">
          <a:off x="4741315" y="616317"/>
          <a:ext cx="538489" cy="31166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68D322-9E34-428C-A96B-DDDFF2A03201}">
      <dsp:nvSpPr>
        <dsp:cNvPr id="0" name=""/>
        <dsp:cNvSpPr/>
      </dsp:nvSpPr>
      <dsp:spPr>
        <a:xfrm>
          <a:off x="5473349" y="52440"/>
          <a:ext cx="1439420" cy="1439420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trener </a:t>
          </a:r>
          <a:r>
            <a:rPr lang="pl-PL" sz="1600" kern="1200" dirty="0" err="1"/>
            <a:t>interdyscy-plinarny</a:t>
          </a:r>
          <a:r>
            <a:rPr lang="pl-PL" sz="1600" kern="1200" dirty="0"/>
            <a:t> </a:t>
          </a:r>
        </a:p>
      </dsp:txBody>
      <dsp:txXfrm>
        <a:off x="5684147" y="263238"/>
        <a:ext cx="1017824" cy="1017824"/>
      </dsp:txXfrm>
    </dsp:sp>
    <dsp:sp modelId="{BEFA5D6E-BFF2-4D3A-BA52-3E44FD126C01}">
      <dsp:nvSpPr>
        <dsp:cNvPr id="0" name=""/>
        <dsp:cNvSpPr/>
      </dsp:nvSpPr>
      <dsp:spPr>
        <a:xfrm rot="10800000">
          <a:off x="5923814" y="1638873"/>
          <a:ext cx="538489" cy="31166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40556-33E9-4D90-BCE1-47CC3F05139F}">
      <dsp:nvSpPr>
        <dsp:cNvPr id="0" name=""/>
        <dsp:cNvSpPr/>
      </dsp:nvSpPr>
      <dsp:spPr>
        <a:xfrm>
          <a:off x="5423788" y="2079911"/>
          <a:ext cx="1538542" cy="1538542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trener mentor </a:t>
          </a:r>
        </a:p>
      </dsp:txBody>
      <dsp:txXfrm>
        <a:off x="5649102" y="2305225"/>
        <a:ext cx="1087914" cy="1087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+Icon">
  <dgm:title val="Pionowa lista bloków"/>
  <dgm:desc val="Służy do przedstawiania pogrupowanych bloków informacji.  Nadaje się dobrze do dużych ilości tekstu poziomu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+Icon">
  <dgm:title val="Pionowa lista bloków"/>
  <dgm:desc val="Służy do przedstawiania pogrupowanych bloków informacji.  Nadaje się dobrze do dużych ilości tekstu poziomu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+Icon">
  <dgm:title val="Pionowa lista bloków"/>
  <dgm:desc val="Służy do przedstawiania pogrupowanych bloków informacji.  Nadaje się dobrze do dużych ilości tekstu poziomu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9E69C-830A-4C09-B67E-0A429F7C0731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1C2FE-CFC0-4F7B-B5FB-BD38A6D5B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0823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1C2FE-CFC0-4F7B-B5FB-BD38A6D5B5E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222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1C2FE-CFC0-4F7B-B5FB-BD38A6D5B5E6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9077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EDAD95E5-58AD-40CB-962F-6AA4EA498B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1" r="19171"/>
          <a:stretch/>
        </p:blipFill>
        <p:spPr>
          <a:xfrm>
            <a:off x="1333364" y="-1"/>
            <a:ext cx="3112683" cy="3112683"/>
          </a:xfrm>
          <a:prstGeom prst="rect">
            <a:avLst/>
          </a:prstGeom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A1E32C61-C859-4208-8FDF-BE019C7E1C47}"/>
              </a:ext>
            </a:extLst>
          </p:cNvPr>
          <p:cNvSpPr/>
          <p:nvPr userDrawn="1"/>
        </p:nvSpPr>
        <p:spPr>
          <a:xfrm>
            <a:off x="4446047" y="-19398"/>
            <a:ext cx="1337908" cy="1319115"/>
          </a:xfrm>
          <a:prstGeom prst="rect">
            <a:avLst/>
          </a:prstGeom>
          <a:solidFill>
            <a:srgbClr val="EF7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2D2C8DCD-EF6E-4822-99BE-65EEA3670387}"/>
              </a:ext>
            </a:extLst>
          </p:cNvPr>
          <p:cNvSpPr/>
          <p:nvPr userDrawn="1"/>
        </p:nvSpPr>
        <p:spPr>
          <a:xfrm>
            <a:off x="-4544" y="1772816"/>
            <a:ext cx="1337908" cy="1339866"/>
          </a:xfrm>
          <a:prstGeom prst="rect">
            <a:avLst/>
          </a:prstGeom>
          <a:solidFill>
            <a:srgbClr val="F7A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2C08A7BB-5182-46D8-9FB7-B92B34769F15}"/>
              </a:ext>
            </a:extLst>
          </p:cNvPr>
          <p:cNvSpPr/>
          <p:nvPr userDrawn="1"/>
        </p:nvSpPr>
        <p:spPr>
          <a:xfrm>
            <a:off x="7740353" y="3777246"/>
            <a:ext cx="1403648" cy="1403648"/>
          </a:xfrm>
          <a:prstGeom prst="rect">
            <a:avLst/>
          </a:prstGeom>
          <a:solidFill>
            <a:srgbClr val="F7A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000" b="1" dirty="0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xmlns="" id="{8EE00B7A-4B32-48DD-8CBD-864BF5B039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5851205"/>
            <a:ext cx="1270976" cy="62913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xmlns="" id="{89C057ED-3EF9-4DB9-9102-AAADCF18160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20" y="5897148"/>
            <a:ext cx="1295717" cy="598819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xmlns="" id="{B6CE96BC-7434-46EB-95CE-7C989F6F6F5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537" y="5851205"/>
            <a:ext cx="686887" cy="690703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xmlns="" id="{F1CFB9C5-FF81-4763-9B60-6C0F08CE683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438" y="548680"/>
            <a:ext cx="2543605" cy="75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24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492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599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4F611D20-BC4F-4F88-AD01-7B450C98098D}"/>
              </a:ext>
            </a:extLst>
          </p:cNvPr>
          <p:cNvSpPr/>
          <p:nvPr userDrawn="1"/>
        </p:nvSpPr>
        <p:spPr>
          <a:xfrm>
            <a:off x="0" y="260648"/>
            <a:ext cx="899592" cy="432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794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482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265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181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602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801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963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423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7583B-03A7-486B-9AE9-C2A817E4D3A7}" type="datetimeFigureOut">
              <a:rPr lang="pl-PL" smtClean="0"/>
              <a:t>2018-10-29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538D6-1C48-41BD-AD33-9C6B5EC458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656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ole tekstowe 13">
            <a:extLst>
              <a:ext uri="{FF2B5EF4-FFF2-40B4-BE49-F238E27FC236}">
                <a16:creationId xmlns:a16="http://schemas.microsoft.com/office/drawing/2014/main" xmlns="" id="{1F2FDD57-CB59-4E37-89CD-FC4036A21A64}"/>
              </a:ext>
            </a:extLst>
          </p:cNvPr>
          <p:cNvSpPr txBox="1"/>
          <p:nvPr/>
        </p:nvSpPr>
        <p:spPr>
          <a:xfrm>
            <a:off x="3134278" y="4221088"/>
            <a:ext cx="4318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SZKOLEŃ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xmlns="" id="{8550CFDA-94F8-418F-AAFD-5EBA037C4020}"/>
              </a:ext>
            </a:extLst>
          </p:cNvPr>
          <p:cNvSpPr txBox="1"/>
          <p:nvPr/>
        </p:nvSpPr>
        <p:spPr>
          <a:xfrm>
            <a:off x="8172400" y="4005064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6000" b="1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566425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794339"/>
              </p:ext>
            </p:extLst>
          </p:nvPr>
        </p:nvGraphicFramePr>
        <p:xfrm>
          <a:off x="827584" y="1484784"/>
          <a:ext cx="7776865" cy="41044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720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47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13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9208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ANKIETA EWALUACYJNA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2293414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 JAKIM CELU?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KIEDY?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PRZYKŁADOWE PYTANIA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028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reakcja uczestników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na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koniec szkolenia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Jak uczestnicy ocenili szkolenie?</a:t>
                      </a:r>
                    </a:p>
                    <a:p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Czy </a:t>
                      </a:r>
                      <a:r>
                        <a:rPr lang="pl-PL" sz="18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zagadnienia były wyjaśniane w sposób  przystępny i dokładny?</a:t>
                      </a:r>
                    </a:p>
                    <a:p>
                      <a:endParaRPr lang="pl-PL" sz="18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pl-PL" sz="18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Czy</a:t>
                      </a:r>
                      <a:r>
                        <a:rPr lang="pl-PL" sz="18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podawane przykłady były dla mnie cennym źródłem wiedzy?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68EE6163-8BCB-442D-8C11-A7DD58A54B56}"/>
              </a:ext>
            </a:extLst>
          </p:cNvPr>
          <p:cNvSpPr/>
          <p:nvPr/>
        </p:nvSpPr>
        <p:spPr>
          <a:xfrm>
            <a:off x="971600" y="260648"/>
            <a:ext cx="437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NARZĘDZIA EWALUACJI SZKOLEŃ</a:t>
            </a:r>
          </a:p>
        </p:txBody>
      </p:sp>
      <p:pic>
        <p:nvPicPr>
          <p:cNvPr id="6" name="Picture 6" descr="Znalezione obrazy dla zapytania spinacz grafika">
            <a:extLst>
              <a:ext uri="{FF2B5EF4-FFF2-40B4-BE49-F238E27FC236}">
                <a16:creationId xmlns:a16="http://schemas.microsoft.com/office/drawing/2014/main" xmlns="" id="{B69E84AF-352C-4265-AD5F-5DFBACA36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844" y="6165304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DF5828B5-1D8E-4E81-AB37-9E71EEEDD6FA}"/>
              </a:ext>
            </a:extLst>
          </p:cNvPr>
          <p:cNvSpPr/>
          <p:nvPr/>
        </p:nvSpPr>
        <p:spPr>
          <a:xfrm>
            <a:off x="6218731" y="6093296"/>
            <a:ext cx="23857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l-PL" sz="1600" dirty="0"/>
              <a:t>DOKUMENTY WZORCOWE</a:t>
            </a:r>
          </a:p>
          <a:p>
            <a:pPr algn="r"/>
            <a:r>
              <a:rPr lang="pl-PL" sz="1600" dirty="0"/>
              <a:t>ankieta ewaluacyjna 1 i 2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EA1064C6-8AB0-4708-904F-D69C5BA2C41E}"/>
              </a:ext>
            </a:extLst>
          </p:cNvPr>
          <p:cNvSpPr/>
          <p:nvPr/>
        </p:nvSpPr>
        <p:spPr>
          <a:xfrm>
            <a:off x="3939787" y="6246604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 PODCAST NR 2</a:t>
            </a:r>
          </a:p>
        </p:txBody>
      </p:sp>
      <p:pic>
        <p:nvPicPr>
          <p:cNvPr id="9" name="Picture 4" descr="Akcesorium, Audio, Centrum, UrzÄdzenie, Cyfrowy, Dj">
            <a:extLst>
              <a:ext uri="{FF2B5EF4-FFF2-40B4-BE49-F238E27FC236}">
                <a16:creationId xmlns:a16="http://schemas.microsoft.com/office/drawing/2014/main" xmlns="" id="{77FD00C6-160C-4648-A1D2-F928C293DA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6"/>
          <a:stretch/>
        </p:blipFill>
        <p:spPr bwMode="auto">
          <a:xfrm>
            <a:off x="3347864" y="6111913"/>
            <a:ext cx="659804" cy="60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02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694914"/>
              </p:ext>
            </p:extLst>
          </p:nvPr>
        </p:nvGraphicFramePr>
        <p:xfrm>
          <a:off x="827584" y="1484784"/>
          <a:ext cx="7776865" cy="338437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720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47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13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531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TESTY WIEDZY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2293414"/>
                  </a:ext>
                </a:extLst>
              </a:tr>
              <a:tr h="653125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 JAKIM CELU?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KIEDY?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PRZYKŁADOWE PYTANIA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78126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efekty uczenia się – wiedza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przed i po szkoleniu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Test wyboru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– 3/4 możliwe odpowiedzi. Najczęściej jednokrotnego wyboru.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68EE6163-8BCB-442D-8C11-A7DD58A54B56}"/>
              </a:ext>
            </a:extLst>
          </p:cNvPr>
          <p:cNvSpPr/>
          <p:nvPr/>
        </p:nvSpPr>
        <p:spPr>
          <a:xfrm>
            <a:off x="971600" y="260648"/>
            <a:ext cx="437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NARZĘDZIA EWALUACJI SZKOLEŃ</a:t>
            </a:r>
          </a:p>
        </p:txBody>
      </p:sp>
      <p:pic>
        <p:nvPicPr>
          <p:cNvPr id="6" name="Picture 6" descr="Znalezione obrazy dla zapytania spinacz grafika">
            <a:extLst>
              <a:ext uri="{FF2B5EF4-FFF2-40B4-BE49-F238E27FC236}">
                <a16:creationId xmlns:a16="http://schemas.microsoft.com/office/drawing/2014/main" xmlns="" id="{B69E84AF-352C-4265-AD5F-5DFBACA36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844" y="6165304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DF5828B5-1D8E-4E81-AB37-9E71EEEDD6FA}"/>
              </a:ext>
            </a:extLst>
          </p:cNvPr>
          <p:cNvSpPr/>
          <p:nvPr/>
        </p:nvSpPr>
        <p:spPr>
          <a:xfrm>
            <a:off x="6218731" y="6093296"/>
            <a:ext cx="23857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l-PL" sz="1600" dirty="0"/>
              <a:t>DOKUMENTY WZORCOWE</a:t>
            </a:r>
          </a:p>
          <a:p>
            <a:pPr algn="r"/>
            <a:r>
              <a:rPr lang="pl-PL" sz="1600" dirty="0" err="1"/>
              <a:t>pre</a:t>
            </a:r>
            <a:r>
              <a:rPr lang="pl-PL" sz="1600" dirty="0"/>
              <a:t> i post test wiedzy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EA1064C6-8AB0-4708-904F-D69C5BA2C41E}"/>
              </a:ext>
            </a:extLst>
          </p:cNvPr>
          <p:cNvSpPr/>
          <p:nvPr/>
        </p:nvSpPr>
        <p:spPr>
          <a:xfrm>
            <a:off x="3939787" y="6246604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 PODCAST NR 2</a:t>
            </a:r>
          </a:p>
        </p:txBody>
      </p:sp>
      <p:pic>
        <p:nvPicPr>
          <p:cNvPr id="9" name="Picture 4" descr="Akcesorium, Audio, Centrum, UrzÄdzenie, Cyfrowy, Dj">
            <a:extLst>
              <a:ext uri="{FF2B5EF4-FFF2-40B4-BE49-F238E27FC236}">
                <a16:creationId xmlns:a16="http://schemas.microsoft.com/office/drawing/2014/main" xmlns="" id="{77FD00C6-160C-4648-A1D2-F928C293DA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6"/>
          <a:stretch/>
        </p:blipFill>
        <p:spPr bwMode="auto">
          <a:xfrm>
            <a:off x="3347864" y="6111913"/>
            <a:ext cx="659804" cy="60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199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89230"/>
              </p:ext>
            </p:extLst>
          </p:nvPr>
        </p:nvGraphicFramePr>
        <p:xfrm>
          <a:off x="827584" y="1484784"/>
          <a:ext cx="7776865" cy="338437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720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47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13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531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WYWIADY INDYWIDUALNE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2293414"/>
                  </a:ext>
                </a:extLst>
              </a:tr>
              <a:tr h="653125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 JAKIM CELU?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KIEDY?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PRZYKŁADOWE PYTANIA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78126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reakcje uczestników</a:t>
                      </a:r>
                    </a:p>
                    <a:p>
                      <a:pPr algn="ctr"/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ocena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wdrożenia nabytych umiejętności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po szkoleniu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Jak ocenia Pan/Pani swoje umiejętności kelnerskie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w codziennej pracy po szkoleniu?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Czy</a:t>
                      </a:r>
                      <a:r>
                        <a:rPr lang="pl-PL" sz="18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</a:t>
                      </a:r>
                      <a:r>
                        <a:rPr lang="pl-PL" sz="18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iedza zdobyta na  szkoleniu jest przydatna w mojej pracy zawodowej?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68EE6163-8BCB-442D-8C11-A7DD58A54B56}"/>
              </a:ext>
            </a:extLst>
          </p:cNvPr>
          <p:cNvSpPr/>
          <p:nvPr/>
        </p:nvSpPr>
        <p:spPr>
          <a:xfrm>
            <a:off x="971600" y="260648"/>
            <a:ext cx="437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NARZĘDZIA EWALUACJI SZKOLEŃ</a:t>
            </a:r>
          </a:p>
        </p:txBody>
      </p:sp>
      <p:pic>
        <p:nvPicPr>
          <p:cNvPr id="6" name="Picture 6" descr="Znalezione obrazy dla zapytania spinacz grafika">
            <a:extLst>
              <a:ext uri="{FF2B5EF4-FFF2-40B4-BE49-F238E27FC236}">
                <a16:creationId xmlns:a16="http://schemas.microsoft.com/office/drawing/2014/main" xmlns="" id="{B69E84AF-352C-4265-AD5F-5DFBACA36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844" y="6165304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DF5828B5-1D8E-4E81-AB37-9E71EEEDD6FA}"/>
              </a:ext>
            </a:extLst>
          </p:cNvPr>
          <p:cNvSpPr/>
          <p:nvPr/>
        </p:nvSpPr>
        <p:spPr>
          <a:xfrm>
            <a:off x="6362746" y="6093296"/>
            <a:ext cx="23857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l-PL" sz="1600" dirty="0"/>
              <a:t>DOKUMENTY WZORCOWE</a:t>
            </a:r>
          </a:p>
          <a:p>
            <a:pPr algn="r"/>
            <a:r>
              <a:rPr lang="pl-PL" sz="1600" dirty="0"/>
              <a:t>wywiady indywidualne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EA1064C6-8AB0-4708-904F-D69C5BA2C41E}"/>
              </a:ext>
            </a:extLst>
          </p:cNvPr>
          <p:cNvSpPr/>
          <p:nvPr/>
        </p:nvSpPr>
        <p:spPr>
          <a:xfrm>
            <a:off x="3939787" y="6246604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 PODCAST NR 2</a:t>
            </a:r>
          </a:p>
        </p:txBody>
      </p:sp>
      <p:pic>
        <p:nvPicPr>
          <p:cNvPr id="9" name="Picture 4" descr="Akcesorium, Audio, Centrum, UrzÄdzenie, Cyfrowy, Dj">
            <a:extLst>
              <a:ext uri="{FF2B5EF4-FFF2-40B4-BE49-F238E27FC236}">
                <a16:creationId xmlns:a16="http://schemas.microsoft.com/office/drawing/2014/main" xmlns="" id="{77FD00C6-160C-4648-A1D2-F928C293DA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6"/>
          <a:stretch/>
        </p:blipFill>
        <p:spPr bwMode="auto">
          <a:xfrm>
            <a:off x="3347864" y="6111913"/>
            <a:ext cx="659804" cy="60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3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577863"/>
              </p:ext>
            </p:extLst>
          </p:nvPr>
        </p:nvGraphicFramePr>
        <p:xfrm>
          <a:off x="827584" y="1484784"/>
          <a:ext cx="7776865" cy="338437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720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47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13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531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RAPORT TRENERA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2293414"/>
                  </a:ext>
                </a:extLst>
              </a:tr>
              <a:tr h="653125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 JAKIM CELU?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KIEDY?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PRZYKŁADOWE PYTANIA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78126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efekty uczenia się – wiedza i umiejętności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po szkoleniu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opinia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trenera nt. wzrostu wiedzy uczestników</a:t>
                      </a:r>
                    </a:p>
                    <a:p>
                      <a:endParaRPr lang="pl-PL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opinia trenera nt. wzrostu umiejętności uczestników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68EE6163-8BCB-442D-8C11-A7DD58A54B56}"/>
              </a:ext>
            </a:extLst>
          </p:cNvPr>
          <p:cNvSpPr/>
          <p:nvPr/>
        </p:nvSpPr>
        <p:spPr>
          <a:xfrm>
            <a:off x="971600" y="260648"/>
            <a:ext cx="437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NARZĘDZIA EWALUACJI SZKOLEŃ</a:t>
            </a:r>
          </a:p>
        </p:txBody>
      </p:sp>
      <p:pic>
        <p:nvPicPr>
          <p:cNvPr id="6" name="Picture 6" descr="Znalezione obrazy dla zapytania spinacz grafika">
            <a:extLst>
              <a:ext uri="{FF2B5EF4-FFF2-40B4-BE49-F238E27FC236}">
                <a16:creationId xmlns:a16="http://schemas.microsoft.com/office/drawing/2014/main" xmlns="" id="{B69E84AF-352C-4265-AD5F-5DFBACA36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844" y="6165304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DF5828B5-1D8E-4E81-AB37-9E71EEEDD6FA}"/>
              </a:ext>
            </a:extLst>
          </p:cNvPr>
          <p:cNvSpPr/>
          <p:nvPr/>
        </p:nvSpPr>
        <p:spPr>
          <a:xfrm>
            <a:off x="6218730" y="6093296"/>
            <a:ext cx="23857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l-PL" sz="1600" dirty="0"/>
              <a:t>DOKUMENTY WZORCOWE</a:t>
            </a:r>
          </a:p>
          <a:p>
            <a:pPr algn="r"/>
            <a:r>
              <a:rPr lang="pl-PL" sz="1600" dirty="0"/>
              <a:t>raport trenera</a:t>
            </a:r>
          </a:p>
        </p:txBody>
      </p:sp>
    </p:spTree>
    <p:extLst>
      <p:ext uri="{BB962C8B-B14F-4D97-AF65-F5344CB8AC3E}">
        <p14:creationId xmlns:p14="http://schemas.microsoft.com/office/powerpoint/2010/main" val="3192382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410341"/>
              </p:ext>
            </p:extLst>
          </p:nvPr>
        </p:nvGraphicFramePr>
        <p:xfrm>
          <a:off x="827584" y="1484784"/>
          <a:ext cx="7776865" cy="367240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720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47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13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871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SAMOOCENA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2293414"/>
                  </a:ext>
                </a:extLst>
              </a:tr>
              <a:tr h="70871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 JAKIM CELU?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KIEDY?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PRZYKŁADOWE PYTANIA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54988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efekty uczenia się – umiejętności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przed i po szkoleniu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Jak ocenia Pan/Pani swoje umiejętności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w zakresie przygotowania potraw z kuchni włoskiej?</a:t>
                      </a:r>
                    </a:p>
                    <a:p>
                      <a:endParaRPr lang="pl-PL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Jak ocenia Pan/Pani swoje umiejętność odpowiednio dobrania proporcji składników?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68EE6163-8BCB-442D-8C11-A7DD58A54B56}"/>
              </a:ext>
            </a:extLst>
          </p:cNvPr>
          <p:cNvSpPr/>
          <p:nvPr/>
        </p:nvSpPr>
        <p:spPr>
          <a:xfrm>
            <a:off x="971600" y="260648"/>
            <a:ext cx="437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/>
              <a:t>NARZĘDZIA EWALUACJI SZKOLEŃ</a:t>
            </a:r>
          </a:p>
        </p:txBody>
      </p:sp>
      <p:pic>
        <p:nvPicPr>
          <p:cNvPr id="6" name="Picture 6" descr="Znalezione obrazy dla zapytania spinacz grafika">
            <a:extLst>
              <a:ext uri="{FF2B5EF4-FFF2-40B4-BE49-F238E27FC236}">
                <a16:creationId xmlns:a16="http://schemas.microsoft.com/office/drawing/2014/main" xmlns="" id="{B69E84AF-352C-4265-AD5F-5DFBACA36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844" y="6165304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DF5828B5-1D8E-4E81-AB37-9E71EEEDD6FA}"/>
              </a:ext>
            </a:extLst>
          </p:cNvPr>
          <p:cNvSpPr/>
          <p:nvPr/>
        </p:nvSpPr>
        <p:spPr>
          <a:xfrm>
            <a:off x="6218730" y="6093296"/>
            <a:ext cx="23857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l-PL" sz="1600" dirty="0"/>
              <a:t>DOKUMENTY WZORCOWE</a:t>
            </a:r>
          </a:p>
          <a:p>
            <a:pPr algn="r"/>
            <a:r>
              <a:rPr lang="pl-PL" sz="1600" dirty="0"/>
              <a:t>samoocena 1 i 2</a:t>
            </a:r>
          </a:p>
        </p:txBody>
      </p:sp>
    </p:spTree>
    <p:extLst>
      <p:ext uri="{BB962C8B-B14F-4D97-AF65-F5344CB8AC3E}">
        <p14:creationId xmlns:p14="http://schemas.microsoft.com/office/powerpoint/2010/main" val="3283987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222561"/>
              </p:ext>
            </p:extLst>
          </p:nvPr>
        </p:nvGraphicFramePr>
        <p:xfrm>
          <a:off x="827584" y="1484784"/>
          <a:ext cx="7776865" cy="39777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720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47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13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871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FOLLOW UP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2293414"/>
                  </a:ext>
                </a:extLst>
              </a:tr>
              <a:tr h="70871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 JAKIM CELU?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KIEDY?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PRZYKŁADOWE PYTANIA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54988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ocena wdrożenia nabytych umiejętności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po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szkoleniu min. 3 miesiące po szkoleniu do roku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Czy uczestnicy szkolenia potrafią zastosować wiedzę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zdobytą podczas szkolenia w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codziennej pracy zawodowej</a:t>
                      </a:r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Czy uczestnicy szkolenia stosują nabyte podczas szkolenia umiejętności w praktycznym działaniu w organizacji?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Np. w formie wywiadu</a:t>
                      </a:r>
                      <a:r>
                        <a:rPr lang="pl-PL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indywidualnego</a:t>
                      </a:r>
                      <a:endParaRPr lang="pl-PL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68EE6163-8BCB-442D-8C11-A7DD58A54B56}"/>
              </a:ext>
            </a:extLst>
          </p:cNvPr>
          <p:cNvSpPr/>
          <p:nvPr/>
        </p:nvSpPr>
        <p:spPr>
          <a:xfrm>
            <a:off x="971600" y="260648"/>
            <a:ext cx="437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NARZĘDZIA EWALUACJI SZKOLEŃ</a:t>
            </a:r>
          </a:p>
        </p:txBody>
      </p:sp>
      <p:pic>
        <p:nvPicPr>
          <p:cNvPr id="6" name="Picture 6" descr="Znalezione obrazy dla zapytania spinacz grafika">
            <a:extLst>
              <a:ext uri="{FF2B5EF4-FFF2-40B4-BE49-F238E27FC236}">
                <a16:creationId xmlns:a16="http://schemas.microsoft.com/office/drawing/2014/main" xmlns="" id="{B69E84AF-352C-4265-AD5F-5DFBACA36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844" y="6165304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DF5828B5-1D8E-4E81-AB37-9E71EEEDD6FA}"/>
              </a:ext>
            </a:extLst>
          </p:cNvPr>
          <p:cNvSpPr/>
          <p:nvPr/>
        </p:nvSpPr>
        <p:spPr>
          <a:xfrm>
            <a:off x="6218731" y="6093296"/>
            <a:ext cx="23857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l-PL" sz="1600" dirty="0"/>
              <a:t>DOKUMENTY WZORCOWE</a:t>
            </a:r>
          </a:p>
          <a:p>
            <a:pPr algn="r"/>
            <a:r>
              <a:rPr lang="pl-PL" sz="1600" dirty="0"/>
              <a:t>wywiad indywidualny</a:t>
            </a:r>
          </a:p>
        </p:txBody>
      </p:sp>
    </p:spTree>
    <p:extLst>
      <p:ext uri="{BB962C8B-B14F-4D97-AF65-F5344CB8AC3E}">
        <p14:creationId xmlns:p14="http://schemas.microsoft.com/office/powerpoint/2010/main" val="3462074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18898766"/>
              </p:ext>
            </p:extLst>
          </p:nvPr>
        </p:nvGraphicFramePr>
        <p:xfrm>
          <a:off x="179512" y="1196752"/>
          <a:ext cx="8507288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31C6DA4A-572A-4397-BAAB-F6A2FA0F7F28}"/>
              </a:ext>
            </a:extLst>
          </p:cNvPr>
          <p:cNvSpPr/>
          <p:nvPr/>
        </p:nvSpPr>
        <p:spPr>
          <a:xfrm>
            <a:off x="971600" y="260648"/>
            <a:ext cx="689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NAJCZĘŚCIEJ STOSOWANE NARZĘDZIA W EWALUACJI</a:t>
            </a:r>
          </a:p>
        </p:txBody>
      </p:sp>
      <p:pic>
        <p:nvPicPr>
          <p:cNvPr id="7" name="Picture 6" descr="Znalezione obrazy dla zapytania spinacz grafika">
            <a:extLst>
              <a:ext uri="{FF2B5EF4-FFF2-40B4-BE49-F238E27FC236}">
                <a16:creationId xmlns:a16="http://schemas.microsoft.com/office/drawing/2014/main" xmlns="" id="{E1846859-49F3-4D8E-9D82-69C007A78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637" y="4886864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B7C0FCA5-EC9B-48BF-B722-122B91F68583}"/>
              </a:ext>
            </a:extLst>
          </p:cNvPr>
          <p:cNvSpPr/>
          <p:nvPr/>
        </p:nvSpPr>
        <p:spPr>
          <a:xfrm>
            <a:off x="6497912" y="4886864"/>
            <a:ext cx="2653612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l-PL" dirty="0"/>
              <a:t>DOKUMENTY </a:t>
            </a:r>
            <a:r>
              <a:rPr lang="pl-PL" dirty="0" smtClean="0"/>
              <a:t>WZORCOWE</a:t>
            </a:r>
          </a:p>
          <a:p>
            <a:r>
              <a:rPr lang="pl-PL" dirty="0" smtClean="0"/>
              <a:t>ankieta ewaluacyjna 1 i 2, </a:t>
            </a:r>
          </a:p>
          <a:p>
            <a:r>
              <a:rPr lang="pl-PL" dirty="0" err="1" smtClean="0"/>
              <a:t>pre</a:t>
            </a:r>
            <a:r>
              <a:rPr lang="pl-PL" dirty="0" smtClean="0"/>
              <a:t> i post testy wiedzy,</a:t>
            </a:r>
          </a:p>
          <a:p>
            <a:r>
              <a:rPr lang="pl-PL" dirty="0" smtClean="0"/>
              <a:t>samoocena 1 i 2, </a:t>
            </a:r>
          </a:p>
          <a:p>
            <a:r>
              <a:rPr lang="pl-PL" dirty="0" smtClean="0"/>
              <a:t>raport trenera 1 i 2,</a:t>
            </a:r>
          </a:p>
          <a:p>
            <a:r>
              <a:rPr lang="pl-PL" dirty="0"/>
              <a:t>w</a:t>
            </a:r>
            <a:r>
              <a:rPr lang="pl-PL" dirty="0" smtClean="0"/>
              <a:t>ywiad indywidualny</a:t>
            </a:r>
          </a:p>
          <a:p>
            <a:pPr algn="r"/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8377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251520" y="905252"/>
            <a:ext cx="8229600" cy="566936"/>
          </a:xfrm>
        </p:spPr>
        <p:txBody>
          <a:bodyPr>
            <a:noAutofit/>
          </a:bodyPr>
          <a:lstStyle/>
          <a:p>
            <a:pPr marL="0" indent="0" algn="l"/>
            <a:r>
              <a:rPr lang="pl-PL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Podstawę oceny stanowi najczęściej 5 stopniowa skala ocen: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856952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72641ED8-E231-4423-B768-C00B0B862B66}"/>
              </a:ext>
            </a:extLst>
          </p:cNvPr>
          <p:cNvSpPr/>
          <p:nvPr/>
        </p:nvSpPr>
        <p:spPr>
          <a:xfrm>
            <a:off x="971600" y="260648"/>
            <a:ext cx="2612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OCENA EWALUACJI</a:t>
            </a:r>
          </a:p>
        </p:txBody>
      </p:sp>
    </p:spTree>
    <p:extLst>
      <p:ext uri="{BB962C8B-B14F-4D97-AF65-F5344CB8AC3E}">
        <p14:creationId xmlns:p14="http://schemas.microsoft.com/office/powerpoint/2010/main" val="2977772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FC853DDD-FF18-434B-8A74-04BB5B3960AE}"/>
              </a:ext>
            </a:extLst>
          </p:cNvPr>
          <p:cNvSpPr/>
          <p:nvPr/>
        </p:nvSpPr>
        <p:spPr>
          <a:xfrm>
            <a:off x="971600" y="260648"/>
            <a:ext cx="2464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EFEKT EWALUACJI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xmlns="" id="{268A3C10-1419-42BE-B5D2-720240FFD6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9758428"/>
              </p:ext>
            </p:extLst>
          </p:nvPr>
        </p:nvGraphicFramePr>
        <p:xfrm>
          <a:off x="1763688" y="2060848"/>
          <a:ext cx="6624736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xmlns="" id="{2D180DE7-4D29-45B6-BAEE-1B72705F3F28}"/>
              </a:ext>
            </a:extLst>
          </p:cNvPr>
          <p:cNvSpPr/>
          <p:nvPr/>
        </p:nvSpPr>
        <p:spPr>
          <a:xfrm>
            <a:off x="971600" y="1052736"/>
            <a:ext cx="2952328" cy="64807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GRUPY ODBIORCÓW</a:t>
            </a:r>
          </a:p>
        </p:txBody>
      </p:sp>
    </p:spTree>
    <p:extLst>
      <p:ext uri="{BB962C8B-B14F-4D97-AF65-F5344CB8AC3E}">
        <p14:creationId xmlns:p14="http://schemas.microsoft.com/office/powerpoint/2010/main" val="3486822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CC49CF9A-E193-4EEF-B451-5B3CD6909562}"/>
              </a:ext>
            </a:extLst>
          </p:cNvPr>
          <p:cNvSpPr/>
          <p:nvPr/>
        </p:nvSpPr>
        <p:spPr>
          <a:xfrm>
            <a:off x="971600" y="260648"/>
            <a:ext cx="2464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EFEKT EWALUACJI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xmlns="" id="{08E4FE31-1319-4D05-9430-09DB65114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9148236"/>
              </p:ext>
            </p:extLst>
          </p:nvPr>
        </p:nvGraphicFramePr>
        <p:xfrm>
          <a:off x="755576" y="1397000"/>
          <a:ext cx="7920880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57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: zagięty narożnik 1">
            <a:extLst>
              <a:ext uri="{FF2B5EF4-FFF2-40B4-BE49-F238E27FC236}">
                <a16:creationId xmlns:a16="http://schemas.microsoft.com/office/drawing/2014/main" xmlns="" id="{935B176C-A90B-46E7-B467-A0FB33FDE23C}"/>
              </a:ext>
            </a:extLst>
          </p:cNvPr>
          <p:cNvSpPr/>
          <p:nvPr/>
        </p:nvSpPr>
        <p:spPr>
          <a:xfrm>
            <a:off x="1115616" y="2378496"/>
            <a:ext cx="6896270" cy="3282751"/>
          </a:xfrm>
          <a:prstGeom prst="foldedCorner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ABD9E1DB-1374-4CE3-BB28-0BC0BA482BB7}"/>
              </a:ext>
            </a:extLst>
          </p:cNvPr>
          <p:cNvSpPr/>
          <p:nvPr/>
        </p:nvSpPr>
        <p:spPr>
          <a:xfrm>
            <a:off x="971600" y="260648"/>
            <a:ext cx="3282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CZYM JEST EWALUACJA?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6C6CC4CF-3396-4568-864A-57E4998FAC32}"/>
              </a:ext>
            </a:extLst>
          </p:cNvPr>
          <p:cNvSpPr/>
          <p:nvPr/>
        </p:nvSpPr>
        <p:spPr>
          <a:xfrm>
            <a:off x="1119688" y="1484784"/>
            <a:ext cx="65320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</a:t>
            </a:r>
            <a:r>
              <a:rPr lang="pl-PL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</a:t>
            </a:r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OCENA EFEKTYWNOŚCI SZKOLENIA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C04D3267-7069-46AB-8873-0BA3B58DDF44}"/>
              </a:ext>
            </a:extLst>
          </p:cNvPr>
          <p:cNvSpPr/>
          <p:nvPr/>
        </p:nvSpPr>
        <p:spPr>
          <a:xfrm>
            <a:off x="1403649" y="2708920"/>
            <a:ext cx="61206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 szerszym rozumieniu ewaluacja to: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systematyczne zbieranie informacji z pewnego zakresu szkolenia, którego celem jest dostarczenie przydatnej informacji zwrotnej,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krytyczne i konstruktywne spojrzenie na działania zrealizowane – tj. przeprowadzone szkolenie,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określenie, które ze zrealizowanych działań było istotne i wartościowe, a co można poprawić, zmienić lub też usunąć. </a:t>
            </a:r>
          </a:p>
        </p:txBody>
      </p:sp>
    </p:spTree>
    <p:extLst>
      <p:ext uri="{BB962C8B-B14F-4D97-AF65-F5344CB8AC3E}">
        <p14:creationId xmlns:p14="http://schemas.microsoft.com/office/powerpoint/2010/main" val="168703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xmlns="" id="{DF86793C-13C7-4469-832C-83210FD122B4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l-PL" sz="800"/>
          </a:p>
          <a:p>
            <a:pPr marL="0" indent="0">
              <a:buFont typeface="Arial" panose="020B0604020202020204" pitchFamily="34" charset="0"/>
              <a:buNone/>
            </a:pPr>
            <a:endParaRPr lang="pl-PL" sz="800"/>
          </a:p>
          <a:p>
            <a:pPr marL="0" indent="0">
              <a:buFont typeface="Arial" panose="020B0604020202020204" pitchFamily="34" charset="0"/>
              <a:buNone/>
            </a:pP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CC49CF9A-E193-4EEF-B451-5B3CD6909562}"/>
              </a:ext>
            </a:extLst>
          </p:cNvPr>
          <p:cNvSpPr/>
          <p:nvPr/>
        </p:nvSpPr>
        <p:spPr>
          <a:xfrm>
            <a:off x="971600" y="260648"/>
            <a:ext cx="2464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EFEKT EWALUACJI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xmlns="" id="{18DB47AD-9190-4B7F-AF7A-DC6FFCE175FB}"/>
              </a:ext>
            </a:extLst>
          </p:cNvPr>
          <p:cNvSpPr txBox="1">
            <a:spLocks/>
          </p:cNvSpPr>
          <p:nvPr/>
        </p:nvSpPr>
        <p:spPr>
          <a:xfrm>
            <a:off x="0" y="1168152"/>
            <a:ext cx="86868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l-PL" sz="800"/>
          </a:p>
          <a:p>
            <a:pPr marL="0" indent="0">
              <a:buFont typeface="Arial" panose="020B0604020202020204" pitchFamily="34" charset="0"/>
              <a:buNone/>
            </a:pPr>
            <a:endParaRPr lang="pl-PL" sz="800"/>
          </a:p>
          <a:p>
            <a:pPr marL="0" indent="0">
              <a:buFont typeface="Arial" panose="020B0604020202020204" pitchFamily="34" charset="0"/>
              <a:buNone/>
            </a:pPr>
            <a:endParaRPr lang="pl-PL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B03C2355-2D1F-4CA5-9DC5-D2BD48660E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2691846"/>
              </p:ext>
            </p:extLst>
          </p:nvPr>
        </p:nvGraphicFramePr>
        <p:xfrm>
          <a:off x="755576" y="964952"/>
          <a:ext cx="7776864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0991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xmlns="" id="{DF86793C-13C7-4469-832C-83210FD122B4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l-PL" sz="800"/>
          </a:p>
          <a:p>
            <a:pPr marL="0" indent="0">
              <a:buFont typeface="Arial" panose="020B0604020202020204" pitchFamily="34" charset="0"/>
              <a:buNone/>
            </a:pPr>
            <a:endParaRPr lang="pl-PL" sz="800"/>
          </a:p>
          <a:p>
            <a:pPr marL="0" indent="0">
              <a:buFont typeface="Arial" panose="020B0604020202020204" pitchFamily="34" charset="0"/>
              <a:buNone/>
            </a:pPr>
            <a:endParaRPr lang="pl-PL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23A241F1-0D53-484A-9191-23A0AE7AC1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5470408"/>
              </p:ext>
            </p:extLst>
          </p:nvPr>
        </p:nvGraphicFramePr>
        <p:xfrm>
          <a:off x="998686" y="836712"/>
          <a:ext cx="7605761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CC49CF9A-E193-4EEF-B451-5B3CD6909562}"/>
              </a:ext>
            </a:extLst>
          </p:cNvPr>
          <p:cNvSpPr/>
          <p:nvPr/>
        </p:nvSpPr>
        <p:spPr>
          <a:xfrm>
            <a:off x="971600" y="260648"/>
            <a:ext cx="2464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EFEKT EWALUACJI</a:t>
            </a:r>
          </a:p>
        </p:txBody>
      </p:sp>
    </p:spTree>
    <p:extLst>
      <p:ext uri="{BB962C8B-B14F-4D97-AF65-F5344CB8AC3E}">
        <p14:creationId xmlns:p14="http://schemas.microsoft.com/office/powerpoint/2010/main" val="2118533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: zagięty narożnik 6">
            <a:extLst>
              <a:ext uri="{FF2B5EF4-FFF2-40B4-BE49-F238E27FC236}">
                <a16:creationId xmlns:a16="http://schemas.microsoft.com/office/drawing/2014/main" xmlns="" id="{5CE3B786-DCA4-4B9D-9E78-9C1973BCF899}"/>
              </a:ext>
            </a:extLst>
          </p:cNvPr>
          <p:cNvSpPr/>
          <p:nvPr/>
        </p:nvSpPr>
        <p:spPr>
          <a:xfrm>
            <a:off x="1115616" y="1484785"/>
            <a:ext cx="6896270" cy="3024335"/>
          </a:xfrm>
          <a:prstGeom prst="foldedCorner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C4276FA4-32D5-4CA5-AE71-CF69245A782A}"/>
              </a:ext>
            </a:extLst>
          </p:cNvPr>
          <p:cNvSpPr/>
          <p:nvPr/>
        </p:nvSpPr>
        <p:spPr>
          <a:xfrm>
            <a:off x="971600" y="260648"/>
            <a:ext cx="5238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AUTOEWALUACJA – ŚCIEŻKA ROZWOJU 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85139686-8655-4EDA-B96D-214F271FAB35}"/>
              </a:ext>
            </a:extLst>
          </p:cNvPr>
          <p:cNvSpPr/>
          <p:nvPr/>
        </p:nvSpPr>
        <p:spPr>
          <a:xfrm>
            <a:off x="1583668" y="1700808"/>
            <a:ext cx="61566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AUTOEWALUACJA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just"/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pozwala na poprawianie swojego warsztatu trenerskiego </a:t>
            </a:r>
            <a:b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rozwój zawodowy.</a:t>
            </a:r>
          </a:p>
          <a:p>
            <a:pPr algn="just"/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AUTOEWALUACJA </a:t>
            </a:r>
          </a:p>
          <a:p>
            <a:pPr algn="just"/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może być wspierana przez ocenę </a:t>
            </a:r>
          </a:p>
          <a:p>
            <a:pPr algn="just"/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zewnętrzną: przez uczestników, klienta, drugiego trenera lub 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ewaluatora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zewnętrznego.</a:t>
            </a:r>
          </a:p>
        </p:txBody>
      </p:sp>
    </p:spTree>
    <p:extLst>
      <p:ext uri="{BB962C8B-B14F-4D97-AF65-F5344CB8AC3E}">
        <p14:creationId xmlns:p14="http://schemas.microsoft.com/office/powerpoint/2010/main" val="36098855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8C2C681F-2752-4165-A57A-6F209BDAF7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8397225"/>
              </p:ext>
            </p:extLst>
          </p:nvPr>
        </p:nvGraphicFramePr>
        <p:xfrm>
          <a:off x="971600" y="980728"/>
          <a:ext cx="7770492" cy="56983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FAE83A49-19A3-4383-B565-4532C1C46235}"/>
              </a:ext>
            </a:extLst>
          </p:cNvPr>
          <p:cNvSpPr/>
          <p:nvPr/>
        </p:nvSpPr>
        <p:spPr>
          <a:xfrm>
            <a:off x="971600" y="260648"/>
            <a:ext cx="5238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/>
              <a:t>AUTOEWALUACJA – ŚCIEŻKA ROZWOJU </a:t>
            </a:r>
          </a:p>
        </p:txBody>
      </p:sp>
    </p:spTree>
    <p:extLst>
      <p:ext uri="{BB962C8B-B14F-4D97-AF65-F5344CB8AC3E}">
        <p14:creationId xmlns:p14="http://schemas.microsoft.com/office/powerpoint/2010/main" val="29042656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: zagięty narożnik 6">
            <a:extLst>
              <a:ext uri="{FF2B5EF4-FFF2-40B4-BE49-F238E27FC236}">
                <a16:creationId xmlns:a16="http://schemas.microsoft.com/office/drawing/2014/main" xmlns="" id="{E887FDD1-9D83-44FE-A276-96C51C7E9702}"/>
              </a:ext>
            </a:extLst>
          </p:cNvPr>
          <p:cNvSpPr/>
          <p:nvPr/>
        </p:nvSpPr>
        <p:spPr>
          <a:xfrm>
            <a:off x="1187624" y="980728"/>
            <a:ext cx="7200800" cy="5400600"/>
          </a:xfrm>
          <a:prstGeom prst="foldedCorner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A3A2BBD7-94B9-402A-A69D-9353E5F531F2}"/>
              </a:ext>
            </a:extLst>
          </p:cNvPr>
          <p:cNvSpPr/>
          <p:nvPr/>
        </p:nvSpPr>
        <p:spPr>
          <a:xfrm>
            <a:off x="971600" y="260648"/>
            <a:ext cx="46055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WNIOSKI – KORZYŚCI Z EWALUACJI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D716596F-EBAA-40E6-BFD2-31C0D388300F}"/>
              </a:ext>
            </a:extLst>
          </p:cNvPr>
          <p:cNvSpPr/>
          <p:nvPr/>
        </p:nvSpPr>
        <p:spPr>
          <a:xfrm>
            <a:off x="1475656" y="1340768"/>
            <a:ext cx="61206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jest formą ciągłego uczenia się trenera,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dynamika rynku, zmienność potrzeb, nowe rozwiązania w branży, ale też inni uczestnicy szkoleń (wiek, poziom kompetencji, lata doświadczenia itd.) powodują, że będąc trenerem rozwijamy się wraz </a:t>
            </a:r>
            <a:b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 rynkiem danej branży – pod warunkiem, że go obserwujemy i potrafimy analizujemy,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dostarcza danych do takiej analizy, pozwala wyciągać wnioski i efektywniej projektować kolejne szkolenia,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wynikiem kluczowym ewaluacji dla trenera jest pozyskanie nowych klientów, poprzez dostosowanie swojej oferty szkoleniowej do potrzeb grupy, zamawiającego, sektora, grupy wiekowej, danej grupy potrzebnych kompetencji na rynku pracy itd.</a:t>
            </a:r>
          </a:p>
        </p:txBody>
      </p:sp>
    </p:spTree>
    <p:extLst>
      <p:ext uri="{BB962C8B-B14F-4D97-AF65-F5344CB8AC3E}">
        <p14:creationId xmlns:p14="http://schemas.microsoft.com/office/powerpoint/2010/main" val="2203674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68B5E5C3-04DD-4E9C-A794-D6573359C0ED}"/>
              </a:ext>
            </a:extLst>
          </p:cNvPr>
          <p:cNvSpPr txBox="1"/>
          <p:nvPr/>
        </p:nvSpPr>
        <p:spPr>
          <a:xfrm>
            <a:off x="3059832" y="4005064"/>
            <a:ext cx="4390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przejdź do kolejnych materiałów z modułu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B50B8734-232B-4E49-A49A-136582603D9C}"/>
              </a:ext>
            </a:extLst>
          </p:cNvPr>
          <p:cNvSpPr txBox="1"/>
          <p:nvPr/>
        </p:nvSpPr>
        <p:spPr>
          <a:xfrm>
            <a:off x="7884368" y="3861048"/>
            <a:ext cx="13260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pl-PL" sz="8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7739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: zagięty narożnik 7">
            <a:extLst>
              <a:ext uri="{FF2B5EF4-FFF2-40B4-BE49-F238E27FC236}">
                <a16:creationId xmlns:a16="http://schemas.microsoft.com/office/drawing/2014/main" xmlns="" id="{7D46B58C-645A-4E09-A1F9-15457A3577D5}"/>
              </a:ext>
            </a:extLst>
          </p:cNvPr>
          <p:cNvSpPr/>
          <p:nvPr/>
        </p:nvSpPr>
        <p:spPr>
          <a:xfrm>
            <a:off x="1115616" y="1484785"/>
            <a:ext cx="6896270" cy="4032448"/>
          </a:xfrm>
          <a:prstGeom prst="foldedCorner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1039700" y="1196752"/>
            <a:ext cx="6824758" cy="4032448"/>
          </a:xfrm>
        </p:spPr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834786CD-1A3B-4A42-84A2-5B5B7DF42D3E}"/>
              </a:ext>
            </a:extLst>
          </p:cNvPr>
          <p:cNvSpPr/>
          <p:nvPr/>
        </p:nvSpPr>
        <p:spPr>
          <a:xfrm>
            <a:off x="971600" y="260648"/>
            <a:ext cx="2296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CELE EWALUACJI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B128CD36-7993-4D5A-B899-A85AD8591B2D}"/>
              </a:ext>
            </a:extLst>
          </p:cNvPr>
          <p:cNvSpPr/>
          <p:nvPr/>
        </p:nvSpPr>
        <p:spPr>
          <a:xfrm>
            <a:off x="7080934" y="6282363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PODCAST NR 1</a:t>
            </a:r>
          </a:p>
        </p:txBody>
      </p:sp>
      <p:pic>
        <p:nvPicPr>
          <p:cNvPr id="1028" name="Picture 4" descr="Akcesorium, Audio, Centrum, UrzÄdzenie, Cyfrowy, Dj">
            <a:extLst>
              <a:ext uri="{FF2B5EF4-FFF2-40B4-BE49-F238E27FC236}">
                <a16:creationId xmlns:a16="http://schemas.microsoft.com/office/drawing/2014/main" xmlns="" id="{2E7C68F8-D7E9-49E8-89AB-B3FEA2AACC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6"/>
          <a:stretch/>
        </p:blipFill>
        <p:spPr bwMode="auto">
          <a:xfrm>
            <a:off x="6516216" y="6179210"/>
            <a:ext cx="629842" cy="57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04B8698A-7F4F-4D54-9888-A4517B0680E1}"/>
              </a:ext>
            </a:extLst>
          </p:cNvPr>
          <p:cNvSpPr/>
          <p:nvPr/>
        </p:nvSpPr>
        <p:spPr>
          <a:xfrm>
            <a:off x="1279542" y="1484784"/>
            <a:ext cx="6516816" cy="3690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Dzięki poprawnie przeprowadzonej ewaluacji możesz:</a:t>
            </a:r>
          </a:p>
          <a:p>
            <a:pPr algn="just"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zbadać potrzeby uczestników szkolenia,</a:t>
            </a:r>
          </a:p>
          <a:p>
            <a:pPr algn="just"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określić kierunki i cele kolejnych działań szkoleniowych,</a:t>
            </a:r>
          </a:p>
          <a:p>
            <a:pPr algn="just"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ocenić zrealizowane działania w stosunku do zakładanych celów </a:t>
            </a:r>
            <a:b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efektów szkolenia,</a:t>
            </a:r>
          </a:p>
          <a:p>
            <a:pPr algn="just"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wytypować elementy do zmiany, modyfikacji czy też usunięcia </a:t>
            </a:r>
            <a:b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 programu szkoleniowego,</a:t>
            </a:r>
          </a:p>
          <a:p>
            <a:pPr algn="just"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pozyskać informację zwrotną dla uczestników szkolenia oraz zamawiającego szkolenie (np. pracodawcy),</a:t>
            </a:r>
          </a:p>
          <a:p>
            <a:pPr algn="just"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ocenić oddziaływanie i przydatności szkolenia dla organizacji wysyłających uczestników,</a:t>
            </a:r>
          </a:p>
          <a:p>
            <a:pPr algn="just"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wesprzeć swój rozwój osobisty oraz zawodowy jako trenera.</a:t>
            </a:r>
          </a:p>
        </p:txBody>
      </p:sp>
      <p:pic>
        <p:nvPicPr>
          <p:cNvPr id="9" name="Picture 6" descr="Znalezione obrazy dla zapytania spinacz grafika">
            <a:extLst>
              <a:ext uri="{FF2B5EF4-FFF2-40B4-BE49-F238E27FC236}">
                <a16:creationId xmlns:a16="http://schemas.microsoft.com/office/drawing/2014/main" xmlns="" id="{ED4A2AD7-2B24-4F63-8652-397FA4AA8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223" y="6282362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571578BA-E78F-456A-8375-AE532BA89E93}"/>
              </a:ext>
            </a:extLst>
          </p:cNvPr>
          <p:cNvSpPr/>
          <p:nvPr/>
        </p:nvSpPr>
        <p:spPr>
          <a:xfrm>
            <a:off x="2411760" y="6179867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DOKUMENTY WZORCOWE </a:t>
            </a:r>
          </a:p>
          <a:p>
            <a:r>
              <a:rPr lang="pl-PL" dirty="0"/>
              <a:t>r</a:t>
            </a:r>
            <a:r>
              <a:rPr lang="pl-PL" dirty="0" smtClean="0"/>
              <a:t>aport ewaluacyjny, model Kirkpatricka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586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39284044"/>
              </p:ext>
            </p:extLst>
          </p:nvPr>
        </p:nvGraphicFramePr>
        <p:xfrm>
          <a:off x="457200" y="112474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0799D918-2444-41E0-B4DC-BBE90316463B}"/>
              </a:ext>
            </a:extLst>
          </p:cNvPr>
          <p:cNvSpPr/>
          <p:nvPr/>
        </p:nvSpPr>
        <p:spPr>
          <a:xfrm>
            <a:off x="971600" y="260648"/>
            <a:ext cx="24882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ETAPY EWALUACJI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7BAAD6FF-2912-40FA-81A8-97170D578186}"/>
              </a:ext>
            </a:extLst>
          </p:cNvPr>
          <p:cNvSpPr txBox="1"/>
          <p:nvPr/>
        </p:nvSpPr>
        <p:spPr>
          <a:xfrm>
            <a:off x="1029954" y="32030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58A1DA6-13F3-4328-B52C-D43CAA1CA3AC}"/>
              </a:ext>
            </a:extLst>
          </p:cNvPr>
          <p:cNvSpPr txBox="1"/>
          <p:nvPr/>
        </p:nvSpPr>
        <p:spPr>
          <a:xfrm>
            <a:off x="2411760" y="32030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9CAB70B9-509C-4286-9E02-F83B4043868A}"/>
              </a:ext>
            </a:extLst>
          </p:cNvPr>
          <p:cNvSpPr txBox="1"/>
          <p:nvPr/>
        </p:nvSpPr>
        <p:spPr>
          <a:xfrm>
            <a:off x="3707904" y="32030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xmlns="" id="{CCAF236A-FA19-443A-99A9-FEFD12C67979}"/>
              </a:ext>
            </a:extLst>
          </p:cNvPr>
          <p:cNvSpPr txBox="1"/>
          <p:nvPr/>
        </p:nvSpPr>
        <p:spPr>
          <a:xfrm>
            <a:off x="5292080" y="32030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564D0A08-0401-45E3-BE00-055BAEA03C14}"/>
              </a:ext>
            </a:extLst>
          </p:cNvPr>
          <p:cNvSpPr txBox="1"/>
          <p:nvPr/>
        </p:nvSpPr>
        <p:spPr>
          <a:xfrm>
            <a:off x="6983859" y="32030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5</a:t>
            </a:r>
          </a:p>
        </p:txBody>
      </p:sp>
      <p:pic>
        <p:nvPicPr>
          <p:cNvPr id="11" name="Picture 4" descr="Akcesorium, Audio, Centrum, UrzÄdzenie, Cyfrowy, Dj">
            <a:extLst>
              <a:ext uri="{FF2B5EF4-FFF2-40B4-BE49-F238E27FC236}">
                <a16:creationId xmlns:a16="http://schemas.microsoft.com/office/drawing/2014/main" xmlns="" id="{77FD00C6-160C-4648-A1D2-F928C293DA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6"/>
          <a:stretch/>
        </p:blipFill>
        <p:spPr bwMode="auto">
          <a:xfrm>
            <a:off x="6474898" y="6165518"/>
            <a:ext cx="659804" cy="60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B128CD36-7993-4D5A-B899-A85AD8591B2D}"/>
              </a:ext>
            </a:extLst>
          </p:cNvPr>
          <p:cNvSpPr/>
          <p:nvPr/>
        </p:nvSpPr>
        <p:spPr>
          <a:xfrm>
            <a:off x="7080934" y="6282363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 PODCAST </a:t>
            </a:r>
            <a:r>
              <a:rPr lang="pl-PL"/>
              <a:t>NR 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982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: zagięty narożnik 8">
            <a:extLst>
              <a:ext uri="{FF2B5EF4-FFF2-40B4-BE49-F238E27FC236}">
                <a16:creationId xmlns:a16="http://schemas.microsoft.com/office/drawing/2014/main" xmlns="" id="{FFB19853-6E90-49CD-B61E-3B3A0DC2C088}"/>
              </a:ext>
            </a:extLst>
          </p:cNvPr>
          <p:cNvSpPr/>
          <p:nvPr/>
        </p:nvSpPr>
        <p:spPr>
          <a:xfrm>
            <a:off x="1115616" y="1484785"/>
            <a:ext cx="6896270" cy="4032448"/>
          </a:xfrm>
          <a:prstGeom prst="foldedCorner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3A1B3ED1-E55D-40DE-8366-1DAB0B8F8848}"/>
              </a:ext>
            </a:extLst>
          </p:cNvPr>
          <p:cNvSpPr/>
          <p:nvPr/>
        </p:nvSpPr>
        <p:spPr>
          <a:xfrm>
            <a:off x="971600" y="260648"/>
            <a:ext cx="50337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KIEDY PRZEPROWADZAĆ EWALUACJĘ?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77B2E0DB-6D32-416F-9C06-4EB6C6A9DACD}"/>
              </a:ext>
            </a:extLst>
          </p:cNvPr>
          <p:cNvSpPr/>
          <p:nvPr/>
        </p:nvSpPr>
        <p:spPr>
          <a:xfrm>
            <a:off x="1475656" y="2006838"/>
            <a:ext cx="59766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wyboru rodzaju ewaluacji dokonujemy w momencie planowania szkolenia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przed szkoleniem możemy przeprowadzić diagnozę potrzeb (ex-</a:t>
            </a:r>
            <a:r>
              <a:rPr lang="pl-PL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ante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najczęściej używanym narzędziem jest badanie opinii </a:t>
            </a:r>
            <a:b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reakcji uczestników w formie ankiety po szkoleniu </a:t>
            </a:r>
            <a:b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(ex-post)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ocena rezultatów dokonujemy po szkoleniu na podstawie zebranych danych</a:t>
            </a:r>
          </a:p>
        </p:txBody>
      </p:sp>
    </p:spTree>
    <p:extLst>
      <p:ext uri="{BB962C8B-B14F-4D97-AF65-F5344CB8AC3E}">
        <p14:creationId xmlns:p14="http://schemas.microsoft.com/office/powerpoint/2010/main" val="305967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D5872FBF-697B-4A53-B300-E21DDA6CF2E6}"/>
              </a:ext>
            </a:extLst>
          </p:cNvPr>
          <p:cNvSpPr/>
          <p:nvPr/>
        </p:nvSpPr>
        <p:spPr>
          <a:xfrm>
            <a:off x="971600" y="260648"/>
            <a:ext cx="28591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RODZAJE EWALUACJI</a:t>
            </a:r>
          </a:p>
        </p:txBody>
      </p:sp>
      <p:sp>
        <p:nvSpPr>
          <p:cNvPr id="8" name="Strzałka: w prawo z wcięciem 7">
            <a:extLst>
              <a:ext uri="{FF2B5EF4-FFF2-40B4-BE49-F238E27FC236}">
                <a16:creationId xmlns:a16="http://schemas.microsoft.com/office/drawing/2014/main" xmlns="" id="{D0529E6D-24DE-434B-9A5E-0B4E640A382A}"/>
              </a:ext>
            </a:extLst>
          </p:cNvPr>
          <p:cNvSpPr/>
          <p:nvPr/>
        </p:nvSpPr>
        <p:spPr>
          <a:xfrm>
            <a:off x="457200" y="3046368"/>
            <a:ext cx="8229600" cy="1810385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026" name="Picture 2" descr="Prezentacji, Spotkanie, Biznesu, UrzÄd, Firmy">
            <a:extLst>
              <a:ext uri="{FF2B5EF4-FFF2-40B4-BE49-F238E27FC236}">
                <a16:creationId xmlns:a16="http://schemas.microsoft.com/office/drawing/2014/main" xmlns="" id="{AA3416C3-F0E1-4AD6-866C-E863C1A85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079432"/>
            <a:ext cx="2147439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6D84E509-BE2A-41AA-B9E1-DC16648FE3FB}"/>
              </a:ext>
            </a:extLst>
          </p:cNvPr>
          <p:cNvSpPr/>
          <p:nvPr/>
        </p:nvSpPr>
        <p:spPr>
          <a:xfrm>
            <a:off x="-527484" y="200742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WSTĘPNA 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(ex-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ante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przed szkoleniem</a:t>
            </a:r>
          </a:p>
        </p:txBody>
      </p:sp>
      <p:sp>
        <p:nvSpPr>
          <p:cNvPr id="9" name="Owal 8">
            <a:extLst>
              <a:ext uri="{FF2B5EF4-FFF2-40B4-BE49-F238E27FC236}">
                <a16:creationId xmlns:a16="http://schemas.microsoft.com/office/drawing/2014/main" xmlns="" id="{6D6FCBAA-B723-495D-AF8A-77814B19C202}"/>
              </a:ext>
            </a:extLst>
          </p:cNvPr>
          <p:cNvSpPr/>
          <p:nvPr/>
        </p:nvSpPr>
        <p:spPr>
          <a:xfrm>
            <a:off x="1532218" y="3715068"/>
            <a:ext cx="452596" cy="45259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Owal 9">
            <a:extLst>
              <a:ext uri="{FF2B5EF4-FFF2-40B4-BE49-F238E27FC236}">
                <a16:creationId xmlns:a16="http://schemas.microsoft.com/office/drawing/2014/main" xmlns="" id="{A51456EB-1687-4E60-B358-2A366482B38C}"/>
              </a:ext>
            </a:extLst>
          </p:cNvPr>
          <p:cNvSpPr/>
          <p:nvPr/>
        </p:nvSpPr>
        <p:spPr>
          <a:xfrm>
            <a:off x="3907253" y="3931092"/>
            <a:ext cx="452596" cy="452596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Owal 10">
            <a:extLst>
              <a:ext uri="{FF2B5EF4-FFF2-40B4-BE49-F238E27FC236}">
                <a16:creationId xmlns:a16="http://schemas.microsoft.com/office/drawing/2014/main" xmlns="" id="{120AADE1-ED68-4E2C-A15D-527581FFC6CE}"/>
              </a:ext>
            </a:extLst>
          </p:cNvPr>
          <p:cNvSpPr/>
          <p:nvPr/>
        </p:nvSpPr>
        <p:spPr>
          <a:xfrm>
            <a:off x="6082692" y="3731255"/>
            <a:ext cx="452596" cy="4525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18A47C30-E4E5-4636-9BBF-44BE2EAC636E}"/>
              </a:ext>
            </a:extLst>
          </p:cNvPr>
          <p:cNvSpPr/>
          <p:nvPr/>
        </p:nvSpPr>
        <p:spPr>
          <a:xfrm>
            <a:off x="1847551" y="502237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BIEŻĄCA 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(on go-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ing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mid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-term)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podczas szkolenia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61B648BA-72CC-47F8-84C4-8327E94DA7C8}"/>
              </a:ext>
            </a:extLst>
          </p:cNvPr>
          <p:cNvSpPr/>
          <p:nvPr/>
        </p:nvSpPr>
        <p:spPr>
          <a:xfrm>
            <a:off x="4854574" y="1268760"/>
            <a:ext cx="290883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KOŃCOWA 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(ex-post)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przeprowadzana na końcu szkolenia lub po jego zakończeniu</a:t>
            </a:r>
          </a:p>
        </p:txBody>
      </p: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xmlns="" id="{E4EB985B-B01A-45E7-B737-6DA87F4F947D}"/>
              </a:ext>
            </a:extLst>
          </p:cNvPr>
          <p:cNvCxnSpPr>
            <a:stCxn id="2" idx="2"/>
            <a:endCxn id="9" idx="0"/>
          </p:cNvCxnSpPr>
          <p:nvPr/>
        </p:nvCxnSpPr>
        <p:spPr>
          <a:xfrm>
            <a:off x="1758516" y="2930754"/>
            <a:ext cx="0" cy="784314"/>
          </a:xfrm>
          <a:prstGeom prst="line">
            <a:avLst/>
          </a:prstGeom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xmlns="" id="{FB02E9F7-5052-4A10-BD77-97AB5CCB2F95}"/>
              </a:ext>
            </a:extLst>
          </p:cNvPr>
          <p:cNvCxnSpPr>
            <a:stCxn id="10" idx="4"/>
            <a:endCxn id="3" idx="0"/>
          </p:cNvCxnSpPr>
          <p:nvPr/>
        </p:nvCxnSpPr>
        <p:spPr>
          <a:xfrm>
            <a:off x="4133551" y="4383688"/>
            <a:ext cx="0" cy="63868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xmlns="" id="{FF537100-1AE2-4E29-AE9A-50BF93FE0658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>
          <a:xfrm flipV="1">
            <a:off x="6308990" y="2746088"/>
            <a:ext cx="0" cy="98516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61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>
            <a:extLst>
              <a:ext uri="{FF2B5EF4-FFF2-40B4-BE49-F238E27FC236}">
                <a16:creationId xmlns:a16="http://schemas.microsoft.com/office/drawing/2014/main" xmlns="" id="{59E899DA-A948-496F-9D31-FEF06A47D7AB}"/>
              </a:ext>
            </a:extLst>
          </p:cNvPr>
          <p:cNvGrpSpPr/>
          <p:nvPr/>
        </p:nvGrpSpPr>
        <p:grpSpPr>
          <a:xfrm>
            <a:off x="1280160" y="1335715"/>
            <a:ext cx="6583680" cy="738468"/>
            <a:chOff x="822960" y="1520871"/>
            <a:chExt cx="6583680" cy="73846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" name="Prostokąt: zaokrąglone rogi 4">
              <a:extLst>
                <a:ext uri="{FF2B5EF4-FFF2-40B4-BE49-F238E27FC236}">
                  <a16:creationId xmlns:a16="http://schemas.microsoft.com/office/drawing/2014/main" xmlns="" id="{E5EA0EFE-765B-4EE8-B455-6A8DE5C43A70}"/>
                </a:ext>
              </a:extLst>
            </p:cNvPr>
            <p:cNvSpPr txBox="1"/>
            <p:nvPr/>
          </p:nvSpPr>
          <p:spPr>
            <a:xfrm>
              <a:off x="844589" y="1542500"/>
              <a:ext cx="6540422" cy="69521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40005" rIns="5334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000" kern="1200" dirty="0"/>
            </a:p>
          </p:txBody>
        </p:sp>
        <p:sp>
          <p:nvSpPr>
            <p:cNvPr id="19" name="Prostokąt: zaokrąglone rogi 18">
              <a:extLst>
                <a:ext uri="{FF2B5EF4-FFF2-40B4-BE49-F238E27FC236}">
                  <a16:creationId xmlns:a16="http://schemas.microsoft.com/office/drawing/2014/main" xmlns="" id="{BE032A19-DE01-4945-AA0D-AC6F4EE686E0}"/>
                </a:ext>
              </a:extLst>
            </p:cNvPr>
            <p:cNvSpPr/>
            <p:nvPr/>
          </p:nvSpPr>
          <p:spPr>
            <a:xfrm>
              <a:off x="822960" y="1520871"/>
              <a:ext cx="6583680" cy="73846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D5872FBF-697B-4A53-B300-E21DDA6CF2E6}"/>
              </a:ext>
            </a:extLst>
          </p:cNvPr>
          <p:cNvSpPr/>
          <p:nvPr/>
        </p:nvSpPr>
        <p:spPr>
          <a:xfrm>
            <a:off x="971600" y="260648"/>
            <a:ext cx="28591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RODZAJE EWALUACJI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63BD5D31-2DB9-4C21-AC7F-D5FE4E8D9573}"/>
              </a:ext>
            </a:extLst>
          </p:cNvPr>
          <p:cNvSpPr/>
          <p:nvPr/>
        </p:nvSpPr>
        <p:spPr>
          <a:xfrm>
            <a:off x="1763688" y="1412776"/>
            <a:ext cx="5328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WSTĘPNA </a:t>
            </a:r>
          </a:p>
          <a:p>
            <a:pPr lvl="0" algn="ctr"/>
            <a:r>
              <a:rPr lang="pl-PL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(ex-</a:t>
            </a:r>
            <a:r>
              <a:rPr lang="pl-PL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ante</a:t>
            </a:r>
            <a:r>
              <a:rPr lang="pl-PL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pic>
        <p:nvPicPr>
          <p:cNvPr id="21" name="Picture 6" descr="Znalezione obrazy dla zapytania spinacz grafika">
            <a:extLst>
              <a:ext uri="{FF2B5EF4-FFF2-40B4-BE49-F238E27FC236}">
                <a16:creationId xmlns:a16="http://schemas.microsoft.com/office/drawing/2014/main" xmlns="" id="{ED4A2AD7-2B24-4F63-8652-397FA4AA8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314" y="6213565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Prostokąt 21">
            <a:extLst>
              <a:ext uri="{FF2B5EF4-FFF2-40B4-BE49-F238E27FC236}">
                <a16:creationId xmlns:a16="http://schemas.microsoft.com/office/drawing/2014/main" xmlns="" id="{571578BA-E78F-456A-8375-AE532BA89E93}"/>
              </a:ext>
            </a:extLst>
          </p:cNvPr>
          <p:cNvSpPr/>
          <p:nvPr/>
        </p:nvSpPr>
        <p:spPr>
          <a:xfrm>
            <a:off x="4860032" y="6125524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DOKUMENTY WZORCOWE </a:t>
            </a:r>
          </a:p>
          <a:p>
            <a:r>
              <a:rPr lang="pl-PL" dirty="0" err="1"/>
              <a:t>p</a:t>
            </a:r>
            <a:r>
              <a:rPr lang="pl-PL" dirty="0" err="1" smtClean="0"/>
              <a:t>re</a:t>
            </a:r>
            <a:r>
              <a:rPr lang="pl-PL" dirty="0" smtClean="0"/>
              <a:t> testy wiedzy, samoocena 2</a:t>
            </a:r>
            <a:endParaRPr lang="pl-PL" dirty="0"/>
          </a:p>
        </p:txBody>
      </p:sp>
      <p:sp>
        <p:nvSpPr>
          <p:cNvPr id="23" name="Prostokąt: zaokrąglone rogi 4">
            <a:extLst>
              <a:ext uri="{FF2B5EF4-FFF2-40B4-BE49-F238E27FC236}">
                <a16:creationId xmlns:a16="http://schemas.microsoft.com/office/drawing/2014/main" xmlns="" id="{A33B8352-B009-4895-9BF3-781808E6EA27}"/>
              </a:ext>
            </a:extLst>
          </p:cNvPr>
          <p:cNvSpPr txBox="1"/>
          <p:nvPr/>
        </p:nvSpPr>
        <p:spPr>
          <a:xfrm>
            <a:off x="1270998" y="4869160"/>
            <a:ext cx="6569590" cy="87258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119380" tIns="89535" rIns="119380" bIns="89535" numCol="1" spcCol="1270" anchor="ctr" anchorCtr="0">
            <a:noAutofit/>
          </a:bodyPr>
          <a:lstStyle/>
          <a:p>
            <a:pPr marL="0" lvl="0" indent="0" algn="ctr" defTabSz="2089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000" dirty="0"/>
              <a:t>n</a:t>
            </a:r>
            <a:r>
              <a:rPr lang="pl-PL" sz="2000" kern="1200" dirty="0"/>
              <a:t>a jej podstawie dokonuje się oceny proponowanych działań </a:t>
            </a:r>
            <a:br>
              <a:rPr lang="pl-PL" sz="2000" kern="1200" dirty="0"/>
            </a:br>
            <a:r>
              <a:rPr lang="pl-PL" sz="2000" kern="1200" dirty="0"/>
              <a:t>i tematów szkoleniowych</a:t>
            </a:r>
          </a:p>
        </p:txBody>
      </p:sp>
      <p:sp>
        <p:nvSpPr>
          <p:cNvPr id="24" name="Prostokąt: zaokrąglone rogi 4">
            <a:extLst>
              <a:ext uri="{FF2B5EF4-FFF2-40B4-BE49-F238E27FC236}">
                <a16:creationId xmlns:a16="http://schemas.microsoft.com/office/drawing/2014/main" xmlns="" id="{90D20EA0-60B9-4EFE-B7DD-C16F9C84C331}"/>
              </a:ext>
            </a:extLst>
          </p:cNvPr>
          <p:cNvSpPr txBox="1"/>
          <p:nvPr/>
        </p:nvSpPr>
        <p:spPr>
          <a:xfrm>
            <a:off x="1270998" y="3951876"/>
            <a:ext cx="6562050" cy="82445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78740" tIns="59055" rIns="78740" bIns="59055" numCol="1" spcCol="1270" anchor="ctr" anchorCtr="0">
            <a:noAutofit/>
          </a:bodyPr>
          <a:lstStyle/>
          <a:p>
            <a:pPr marL="0" lvl="0" indent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000" dirty="0"/>
              <a:t>s</a:t>
            </a:r>
            <a:r>
              <a:rPr lang="pl-PL" sz="2000" kern="1200" dirty="0"/>
              <a:t>tosowana w przypadku krótkich i długich programów szkoleniowych</a:t>
            </a:r>
          </a:p>
        </p:txBody>
      </p:sp>
      <p:sp>
        <p:nvSpPr>
          <p:cNvPr id="25" name="Prostokąt: zaokrąglone rogi 4">
            <a:extLst>
              <a:ext uri="{FF2B5EF4-FFF2-40B4-BE49-F238E27FC236}">
                <a16:creationId xmlns:a16="http://schemas.microsoft.com/office/drawing/2014/main" xmlns="" id="{C864CF19-7288-424F-ABCD-934A904C66A3}"/>
              </a:ext>
            </a:extLst>
          </p:cNvPr>
          <p:cNvSpPr txBox="1"/>
          <p:nvPr/>
        </p:nvSpPr>
        <p:spPr>
          <a:xfrm>
            <a:off x="1270998" y="3193387"/>
            <a:ext cx="6562050" cy="67213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63500" tIns="47625" rIns="63500" bIns="47625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000" kern="1200" dirty="0"/>
              <a:t>przeprowadzana jest przed rozpoczęciem szkolenia</a:t>
            </a:r>
          </a:p>
        </p:txBody>
      </p:sp>
      <p:sp>
        <p:nvSpPr>
          <p:cNvPr id="26" name="Prostokąt: zaokrąglone rogi 4">
            <a:extLst>
              <a:ext uri="{FF2B5EF4-FFF2-40B4-BE49-F238E27FC236}">
                <a16:creationId xmlns:a16="http://schemas.microsoft.com/office/drawing/2014/main" xmlns="" id="{E4573112-59D1-41D0-A87E-E415870D5683}"/>
              </a:ext>
            </a:extLst>
          </p:cNvPr>
          <p:cNvSpPr txBox="1"/>
          <p:nvPr/>
        </p:nvSpPr>
        <p:spPr>
          <a:xfrm>
            <a:off x="1270998" y="2378575"/>
            <a:ext cx="6562050" cy="6952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53340" tIns="40005" rIns="53340" bIns="40005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000" dirty="0"/>
              <a:t>d</a:t>
            </a:r>
            <a:r>
              <a:rPr lang="pl-PL" sz="2000" kern="1200" dirty="0"/>
              <a:t>iagnozuje potrzeby i oczekiwania uczestników szkolenia</a:t>
            </a:r>
          </a:p>
        </p:txBody>
      </p:sp>
    </p:spTree>
    <p:extLst>
      <p:ext uri="{BB962C8B-B14F-4D97-AF65-F5344CB8AC3E}">
        <p14:creationId xmlns:p14="http://schemas.microsoft.com/office/powerpoint/2010/main" val="503918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>
            <a:extLst>
              <a:ext uri="{FF2B5EF4-FFF2-40B4-BE49-F238E27FC236}">
                <a16:creationId xmlns:a16="http://schemas.microsoft.com/office/drawing/2014/main" xmlns="" id="{59E899DA-A948-496F-9D31-FEF06A47D7AB}"/>
              </a:ext>
            </a:extLst>
          </p:cNvPr>
          <p:cNvGrpSpPr/>
          <p:nvPr/>
        </p:nvGrpSpPr>
        <p:grpSpPr>
          <a:xfrm>
            <a:off x="1280160" y="1335715"/>
            <a:ext cx="6583680" cy="738468"/>
            <a:chOff x="822960" y="1520871"/>
            <a:chExt cx="6583680" cy="73846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" name="Prostokąt: zaokrąglone rogi 4">
              <a:extLst>
                <a:ext uri="{FF2B5EF4-FFF2-40B4-BE49-F238E27FC236}">
                  <a16:creationId xmlns:a16="http://schemas.microsoft.com/office/drawing/2014/main" xmlns="" id="{E5EA0EFE-765B-4EE8-B455-6A8DE5C43A70}"/>
                </a:ext>
              </a:extLst>
            </p:cNvPr>
            <p:cNvSpPr txBox="1"/>
            <p:nvPr/>
          </p:nvSpPr>
          <p:spPr>
            <a:xfrm>
              <a:off x="844589" y="1542500"/>
              <a:ext cx="6540422" cy="69521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40005" rIns="5334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000" kern="1200" dirty="0"/>
            </a:p>
          </p:txBody>
        </p:sp>
        <p:sp>
          <p:nvSpPr>
            <p:cNvPr id="19" name="Prostokąt: zaokrąglone rogi 18">
              <a:extLst>
                <a:ext uri="{FF2B5EF4-FFF2-40B4-BE49-F238E27FC236}">
                  <a16:creationId xmlns:a16="http://schemas.microsoft.com/office/drawing/2014/main" xmlns="" id="{BE032A19-DE01-4945-AA0D-AC6F4EE686E0}"/>
                </a:ext>
              </a:extLst>
            </p:cNvPr>
            <p:cNvSpPr/>
            <p:nvPr/>
          </p:nvSpPr>
          <p:spPr>
            <a:xfrm>
              <a:off x="822960" y="1520871"/>
              <a:ext cx="6583680" cy="73846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D5872FBF-697B-4A53-B300-E21DDA6CF2E6}"/>
              </a:ext>
            </a:extLst>
          </p:cNvPr>
          <p:cNvSpPr/>
          <p:nvPr/>
        </p:nvSpPr>
        <p:spPr>
          <a:xfrm>
            <a:off x="971600" y="260648"/>
            <a:ext cx="28591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RODZAJE EWALUACJI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63BD5D31-2DB9-4C21-AC7F-D5FE4E8D9573}"/>
              </a:ext>
            </a:extLst>
          </p:cNvPr>
          <p:cNvSpPr/>
          <p:nvPr/>
        </p:nvSpPr>
        <p:spPr>
          <a:xfrm>
            <a:off x="1763688" y="1412776"/>
            <a:ext cx="532859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BIEŻĄCA 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(on go-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ing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mid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-term)</a:t>
            </a:r>
            <a:endParaRPr lang="pl-PL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1" name="Picture 6" descr="Znalezione obrazy dla zapytania spinacz grafika">
            <a:extLst>
              <a:ext uri="{FF2B5EF4-FFF2-40B4-BE49-F238E27FC236}">
                <a16:creationId xmlns:a16="http://schemas.microsoft.com/office/drawing/2014/main" xmlns="" id="{1D61F213-F476-4B5C-88CF-4A42F6432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107999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Prostokąt 21">
            <a:extLst>
              <a:ext uri="{FF2B5EF4-FFF2-40B4-BE49-F238E27FC236}">
                <a16:creationId xmlns:a16="http://schemas.microsoft.com/office/drawing/2014/main" xmlns="" id="{4ABCD9EE-A8EC-4A97-92C9-86776E25137D}"/>
              </a:ext>
            </a:extLst>
          </p:cNvPr>
          <p:cNvSpPr/>
          <p:nvPr/>
        </p:nvSpPr>
        <p:spPr>
          <a:xfrm>
            <a:off x="3830716" y="5787461"/>
            <a:ext cx="6429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DOKUMENTY WZORCOWE</a:t>
            </a:r>
          </a:p>
          <a:p>
            <a:r>
              <a:rPr lang="pl-PL" dirty="0"/>
              <a:t>a</a:t>
            </a:r>
            <a:r>
              <a:rPr lang="pl-PL" dirty="0" smtClean="0"/>
              <a:t>nkieta ewaluacyjna 1 i 2, wywiad indywidualny, </a:t>
            </a:r>
          </a:p>
          <a:p>
            <a:r>
              <a:rPr lang="pl-PL" dirty="0" smtClean="0"/>
              <a:t>raport trenera 1 i 2</a:t>
            </a:r>
            <a:endParaRPr lang="pl-PL" dirty="0"/>
          </a:p>
        </p:txBody>
      </p:sp>
      <p:sp>
        <p:nvSpPr>
          <p:cNvPr id="23" name="Prostokąt: zaokrąglone rogi 4">
            <a:extLst>
              <a:ext uri="{FF2B5EF4-FFF2-40B4-BE49-F238E27FC236}">
                <a16:creationId xmlns:a16="http://schemas.microsoft.com/office/drawing/2014/main" xmlns="" id="{672866C5-E9D1-491E-AE64-4829E059CAE9}"/>
              </a:ext>
            </a:extLst>
          </p:cNvPr>
          <p:cNvSpPr txBox="1"/>
          <p:nvPr/>
        </p:nvSpPr>
        <p:spPr>
          <a:xfrm>
            <a:off x="1249368" y="2378575"/>
            <a:ext cx="6540422" cy="6952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0" vert="horz" wrap="square" lIns="53340" tIns="40005" rIns="53340" bIns="40005" numCol="1" spcCol="1270" anchor="ctr" anchorCtr="0">
            <a:noAutofit/>
          </a:bodyPr>
          <a:lstStyle/>
          <a:p>
            <a:pPr lvl="0" algn="ctr"/>
            <a:r>
              <a:rPr lang="pl-PL" sz="2000" dirty="0"/>
              <a:t>służy do analizy na tym etapie osiągniętych celów i efektów szkolenia</a:t>
            </a:r>
          </a:p>
        </p:txBody>
      </p:sp>
      <p:sp>
        <p:nvSpPr>
          <p:cNvPr id="24" name="Prostokąt: zaokrąglone rogi 4">
            <a:extLst>
              <a:ext uri="{FF2B5EF4-FFF2-40B4-BE49-F238E27FC236}">
                <a16:creationId xmlns:a16="http://schemas.microsoft.com/office/drawing/2014/main" xmlns="" id="{59DCE916-9E46-4776-ACF2-BDDA4462A222}"/>
              </a:ext>
            </a:extLst>
          </p:cNvPr>
          <p:cNvSpPr txBox="1"/>
          <p:nvPr/>
        </p:nvSpPr>
        <p:spPr>
          <a:xfrm>
            <a:off x="1249368" y="3173381"/>
            <a:ext cx="6525341" cy="6721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0" vert="horz" wrap="square" lIns="63500" tIns="47625" rIns="63500" bIns="47625" numCol="1" spcCol="1270" anchor="ctr" anchorCtr="0">
            <a:noAutofit/>
          </a:bodyPr>
          <a:lstStyle/>
          <a:p>
            <a:pPr lvl="0" algn="ctr"/>
            <a:r>
              <a:rPr lang="pl-PL" sz="2000" dirty="0"/>
              <a:t>przeprowadzana w czasie procesu szkoleniowego</a:t>
            </a:r>
          </a:p>
        </p:txBody>
      </p:sp>
      <p:sp>
        <p:nvSpPr>
          <p:cNvPr id="25" name="Prostokąt: zaokrąglone rogi 4">
            <a:extLst>
              <a:ext uri="{FF2B5EF4-FFF2-40B4-BE49-F238E27FC236}">
                <a16:creationId xmlns:a16="http://schemas.microsoft.com/office/drawing/2014/main" xmlns="" id="{30BFBDF4-823B-4BB0-A38F-F04644CC59A2}"/>
              </a:ext>
            </a:extLst>
          </p:cNvPr>
          <p:cNvSpPr txBox="1"/>
          <p:nvPr/>
        </p:nvSpPr>
        <p:spPr>
          <a:xfrm>
            <a:off x="1249368" y="3945114"/>
            <a:ext cx="6562051" cy="82445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0" vert="horz" wrap="square" lIns="78740" tIns="59055" rIns="78740" bIns="59055" numCol="1" spcCol="1270" anchor="ctr" anchorCtr="0">
            <a:noAutofit/>
          </a:bodyPr>
          <a:lstStyle/>
          <a:p>
            <a:pPr lvl="0" algn="ctr"/>
            <a:r>
              <a:rPr lang="pl-PL" sz="2000" dirty="0"/>
              <a:t>stosowana w przypadku długich programów szkoleniowych</a:t>
            </a:r>
          </a:p>
        </p:txBody>
      </p:sp>
      <p:sp>
        <p:nvSpPr>
          <p:cNvPr id="26" name="Prostokąt: zaokrąglone rogi 4">
            <a:extLst>
              <a:ext uri="{FF2B5EF4-FFF2-40B4-BE49-F238E27FC236}">
                <a16:creationId xmlns:a16="http://schemas.microsoft.com/office/drawing/2014/main" xmlns="" id="{A126AA9C-7787-4A5F-AACA-FC71D3F7D97C}"/>
              </a:ext>
            </a:extLst>
          </p:cNvPr>
          <p:cNvSpPr txBox="1"/>
          <p:nvPr/>
        </p:nvSpPr>
        <p:spPr>
          <a:xfrm>
            <a:off x="1249368" y="4869160"/>
            <a:ext cx="6562051" cy="937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0" vert="horz" wrap="square" lIns="119380" tIns="89535" rIns="119380" bIns="89535" numCol="1" spcCol="1270" anchor="ctr" anchorCtr="0">
            <a:noAutofit/>
          </a:bodyPr>
          <a:lstStyle/>
          <a:p>
            <a:pPr lvl="0" algn="ctr"/>
            <a:r>
              <a:rPr lang="pl-PL" sz="2000" dirty="0"/>
              <a:t>daje możliwości modyfikacji działań, narzędzi stosowanych podczas szkolenia</a:t>
            </a:r>
          </a:p>
        </p:txBody>
      </p:sp>
    </p:spTree>
    <p:extLst>
      <p:ext uri="{BB962C8B-B14F-4D97-AF65-F5344CB8AC3E}">
        <p14:creationId xmlns:p14="http://schemas.microsoft.com/office/powerpoint/2010/main" val="3883025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>
            <a:extLst>
              <a:ext uri="{FF2B5EF4-FFF2-40B4-BE49-F238E27FC236}">
                <a16:creationId xmlns:a16="http://schemas.microsoft.com/office/drawing/2014/main" xmlns="" id="{59E899DA-A948-496F-9D31-FEF06A47D7AB}"/>
              </a:ext>
            </a:extLst>
          </p:cNvPr>
          <p:cNvGrpSpPr/>
          <p:nvPr/>
        </p:nvGrpSpPr>
        <p:grpSpPr>
          <a:xfrm>
            <a:off x="1280160" y="1335715"/>
            <a:ext cx="6583680" cy="738468"/>
            <a:chOff x="822960" y="1520871"/>
            <a:chExt cx="6583680" cy="73846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" name="Prostokąt: zaokrąglone rogi 4">
              <a:extLst>
                <a:ext uri="{FF2B5EF4-FFF2-40B4-BE49-F238E27FC236}">
                  <a16:creationId xmlns:a16="http://schemas.microsoft.com/office/drawing/2014/main" xmlns="" id="{E5EA0EFE-765B-4EE8-B455-6A8DE5C43A70}"/>
                </a:ext>
              </a:extLst>
            </p:cNvPr>
            <p:cNvSpPr txBox="1"/>
            <p:nvPr/>
          </p:nvSpPr>
          <p:spPr>
            <a:xfrm>
              <a:off x="844589" y="1542500"/>
              <a:ext cx="6540422" cy="69521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40005" rIns="5334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2000" kern="1200" dirty="0"/>
            </a:p>
          </p:txBody>
        </p:sp>
        <p:sp>
          <p:nvSpPr>
            <p:cNvPr id="19" name="Prostokąt: zaokrąglone rogi 18">
              <a:extLst>
                <a:ext uri="{FF2B5EF4-FFF2-40B4-BE49-F238E27FC236}">
                  <a16:creationId xmlns:a16="http://schemas.microsoft.com/office/drawing/2014/main" xmlns="" id="{BE032A19-DE01-4945-AA0D-AC6F4EE686E0}"/>
                </a:ext>
              </a:extLst>
            </p:cNvPr>
            <p:cNvSpPr/>
            <p:nvPr/>
          </p:nvSpPr>
          <p:spPr>
            <a:xfrm>
              <a:off x="822960" y="1520871"/>
              <a:ext cx="6583680" cy="73846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D5872FBF-697B-4A53-B300-E21DDA6CF2E6}"/>
              </a:ext>
            </a:extLst>
          </p:cNvPr>
          <p:cNvSpPr/>
          <p:nvPr/>
        </p:nvSpPr>
        <p:spPr>
          <a:xfrm>
            <a:off x="971600" y="260648"/>
            <a:ext cx="28591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RODZAJE EWALUACJI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63BD5D31-2DB9-4C21-AC7F-D5FE4E8D9573}"/>
              </a:ext>
            </a:extLst>
          </p:cNvPr>
          <p:cNvSpPr/>
          <p:nvPr/>
        </p:nvSpPr>
        <p:spPr>
          <a:xfrm>
            <a:off x="1763688" y="1412776"/>
            <a:ext cx="532859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EWALUACJA KOŃCOWA </a:t>
            </a:r>
          </a:p>
          <a:p>
            <a:pPr lvl="0" algn="ctr"/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(ex-post)</a:t>
            </a:r>
            <a:endParaRPr lang="pl-PL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Prostokąt: zaokrąglone rogi 4">
            <a:extLst>
              <a:ext uri="{FF2B5EF4-FFF2-40B4-BE49-F238E27FC236}">
                <a16:creationId xmlns:a16="http://schemas.microsoft.com/office/drawing/2014/main" xmlns="" id="{AC50EA4A-20FA-4084-9476-5577938797F4}"/>
              </a:ext>
            </a:extLst>
          </p:cNvPr>
          <p:cNvSpPr txBox="1"/>
          <p:nvPr/>
        </p:nvSpPr>
        <p:spPr>
          <a:xfrm>
            <a:off x="1249369" y="3945114"/>
            <a:ext cx="6525341" cy="82445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78740" tIns="59055" rIns="78740" bIns="59055" numCol="1" spcCol="1270" anchor="ctr" anchorCtr="0">
            <a:noAutofit/>
          </a:bodyPr>
          <a:lstStyle/>
          <a:p>
            <a:pPr lvl="0" algn="ctr"/>
            <a:r>
              <a:rPr lang="pl-PL" sz="2000" dirty="0"/>
              <a:t>stosowana w przypadku krótkich i długich programów szkoleniowych</a:t>
            </a:r>
          </a:p>
        </p:txBody>
      </p:sp>
      <p:pic>
        <p:nvPicPr>
          <p:cNvPr id="21" name="Picture 6" descr="Znalezione obrazy dla zapytania spinacz grafika">
            <a:extLst>
              <a:ext uri="{FF2B5EF4-FFF2-40B4-BE49-F238E27FC236}">
                <a16:creationId xmlns:a16="http://schemas.microsoft.com/office/drawing/2014/main" xmlns="" id="{BB2ECFBF-C936-48AC-92FA-FD0DCECBC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376" y="6310500"/>
            <a:ext cx="441340" cy="44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Prostokąt 21">
            <a:extLst>
              <a:ext uri="{FF2B5EF4-FFF2-40B4-BE49-F238E27FC236}">
                <a16:creationId xmlns:a16="http://schemas.microsoft.com/office/drawing/2014/main" xmlns="" id="{64B327FB-6ED9-45AD-95D6-6C23A1615A3B}"/>
              </a:ext>
            </a:extLst>
          </p:cNvPr>
          <p:cNvSpPr/>
          <p:nvPr/>
        </p:nvSpPr>
        <p:spPr>
          <a:xfrm>
            <a:off x="4067943" y="5934670"/>
            <a:ext cx="5208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DOKUMENTY WZORCOWE</a:t>
            </a:r>
          </a:p>
          <a:p>
            <a:r>
              <a:rPr lang="pl-PL" dirty="0"/>
              <a:t>p</a:t>
            </a:r>
            <a:r>
              <a:rPr lang="pl-PL" dirty="0" smtClean="0"/>
              <a:t>ost test wiedzy, samoocena 1 i 2, ankieta ewaluacyjna 1 i 2, raport trenera 1 i 2</a:t>
            </a:r>
            <a:endParaRPr lang="pl-PL" dirty="0" smtClean="0"/>
          </a:p>
        </p:txBody>
      </p:sp>
      <p:sp>
        <p:nvSpPr>
          <p:cNvPr id="23" name="Prostokąt: zaokrąglone rogi 4">
            <a:extLst>
              <a:ext uri="{FF2B5EF4-FFF2-40B4-BE49-F238E27FC236}">
                <a16:creationId xmlns:a16="http://schemas.microsoft.com/office/drawing/2014/main" xmlns="" id="{C4BC1EB1-98B8-4389-8009-04B148425391}"/>
              </a:ext>
            </a:extLst>
          </p:cNvPr>
          <p:cNvSpPr txBox="1"/>
          <p:nvPr/>
        </p:nvSpPr>
        <p:spPr>
          <a:xfrm>
            <a:off x="1249369" y="2378575"/>
            <a:ext cx="6540422" cy="6952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53340" tIns="40005" rIns="53340" bIns="40005" numCol="1" spcCol="1270" anchor="ctr" anchorCtr="0">
            <a:noAutofit/>
          </a:bodyPr>
          <a:lstStyle/>
          <a:p>
            <a:pPr lvl="0" algn="ctr"/>
            <a:r>
              <a:rPr lang="pl-PL" sz="2000" dirty="0"/>
              <a:t>ocenia osiągnięcie zakładanych celów i efektów szkolenia</a:t>
            </a:r>
          </a:p>
        </p:txBody>
      </p:sp>
      <p:sp>
        <p:nvSpPr>
          <p:cNvPr id="25" name="Prostokąt: zaokrąglone rogi 4">
            <a:extLst>
              <a:ext uri="{FF2B5EF4-FFF2-40B4-BE49-F238E27FC236}">
                <a16:creationId xmlns:a16="http://schemas.microsoft.com/office/drawing/2014/main" xmlns="" id="{ECB6A017-36E2-4A63-A5B0-41EC2C53C6C4}"/>
              </a:ext>
            </a:extLst>
          </p:cNvPr>
          <p:cNvSpPr txBox="1"/>
          <p:nvPr/>
        </p:nvSpPr>
        <p:spPr>
          <a:xfrm>
            <a:off x="1249369" y="3173381"/>
            <a:ext cx="6525341" cy="67213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63500" tIns="47625" rIns="63500" bIns="47625" numCol="1" spcCol="1270" anchor="ctr" anchorCtr="0">
            <a:noAutofit/>
          </a:bodyPr>
          <a:lstStyle/>
          <a:p>
            <a:pPr lvl="0" algn="ctr"/>
            <a:r>
              <a:rPr lang="pl-PL" sz="2000" dirty="0"/>
              <a:t>przeprowadzona po zakończeniu szkolenia lub też na jego koniec</a:t>
            </a:r>
          </a:p>
        </p:txBody>
      </p:sp>
      <p:sp>
        <p:nvSpPr>
          <p:cNvPr id="27" name="Prostokąt: zaokrąglone rogi 4">
            <a:extLst>
              <a:ext uri="{FF2B5EF4-FFF2-40B4-BE49-F238E27FC236}">
                <a16:creationId xmlns:a16="http://schemas.microsoft.com/office/drawing/2014/main" xmlns="" id="{7AFF852E-94F2-4F20-BBFB-CA2D5FC186F4}"/>
              </a:ext>
            </a:extLst>
          </p:cNvPr>
          <p:cNvSpPr txBox="1"/>
          <p:nvPr/>
        </p:nvSpPr>
        <p:spPr>
          <a:xfrm>
            <a:off x="1249369" y="4869160"/>
            <a:ext cx="6525341" cy="9375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19380" tIns="89535" rIns="119380" bIns="89535" numCol="1" spcCol="1270" anchor="ctr" anchorCtr="0">
            <a:noAutofit/>
          </a:bodyPr>
          <a:lstStyle/>
          <a:p>
            <a:pPr lvl="0" algn="ctr"/>
            <a:r>
              <a:rPr lang="pl-PL" sz="2000" dirty="0"/>
              <a:t>źródło danych do przygotowania kolejnych programów szkoleniowych</a:t>
            </a:r>
          </a:p>
        </p:txBody>
      </p:sp>
    </p:spTree>
    <p:extLst>
      <p:ext uri="{BB962C8B-B14F-4D97-AF65-F5344CB8AC3E}">
        <p14:creationId xmlns:p14="http://schemas.microsoft.com/office/powerpoint/2010/main" val="319603716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1002</Words>
  <Application>Microsoft Office PowerPoint</Application>
  <PresentationFormat>Pokaz na ekranie (4:3)</PresentationFormat>
  <Paragraphs>229</Paragraphs>
  <Slides>25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6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Podstawę oceny stanowi najczęściej 5 stopniowa skala ocen: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User</cp:lastModifiedBy>
  <cp:revision>201</cp:revision>
  <dcterms:created xsi:type="dcterms:W3CDTF">2018-09-24T19:23:32Z</dcterms:created>
  <dcterms:modified xsi:type="dcterms:W3CDTF">2018-10-29T19:11:08Z</dcterms:modified>
</cp:coreProperties>
</file>