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4" r:id="rId1"/>
  </p:sldMasterIdLst>
  <p:notesMasterIdLst>
    <p:notesMasterId r:id="rId37"/>
  </p:notesMasterIdLst>
  <p:handoutMasterIdLst>
    <p:handoutMasterId r:id="rId38"/>
  </p:handoutMasterIdLst>
  <p:sldIdLst>
    <p:sldId id="256" r:id="rId2"/>
    <p:sldId id="290" r:id="rId3"/>
    <p:sldId id="317" r:id="rId4"/>
    <p:sldId id="258" r:id="rId5"/>
    <p:sldId id="259" r:id="rId6"/>
    <p:sldId id="298" r:id="rId7"/>
    <p:sldId id="320" r:id="rId8"/>
    <p:sldId id="332" r:id="rId9"/>
    <p:sldId id="333" r:id="rId10"/>
    <p:sldId id="334" r:id="rId11"/>
    <p:sldId id="281" r:id="rId12"/>
    <p:sldId id="303" r:id="rId13"/>
    <p:sldId id="336" r:id="rId14"/>
    <p:sldId id="321" r:id="rId15"/>
    <p:sldId id="260" r:id="rId16"/>
    <p:sldId id="301" r:id="rId17"/>
    <p:sldId id="337" r:id="rId18"/>
    <p:sldId id="323" r:id="rId19"/>
    <p:sldId id="338" r:id="rId20"/>
    <p:sldId id="324" r:id="rId21"/>
    <p:sldId id="285" r:id="rId22"/>
    <p:sldId id="327" r:id="rId23"/>
    <p:sldId id="328" r:id="rId24"/>
    <p:sldId id="340" r:id="rId25"/>
    <p:sldId id="339" r:id="rId26"/>
    <p:sldId id="335" r:id="rId27"/>
    <p:sldId id="304" r:id="rId28"/>
    <p:sldId id="341" r:id="rId29"/>
    <p:sldId id="291" r:id="rId30"/>
    <p:sldId id="307" r:id="rId31"/>
    <p:sldId id="329" r:id="rId32"/>
    <p:sldId id="342" r:id="rId33"/>
    <p:sldId id="306" r:id="rId34"/>
    <p:sldId id="314" r:id="rId35"/>
    <p:sldId id="315" r:id="rId36"/>
  </p:sldIdLst>
  <p:sldSz cx="12192000" cy="6858000"/>
  <p:notesSz cx="7099300" cy="10234613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803"/>
    <a:srgbClr val="FE5938"/>
    <a:srgbClr val="F39D03"/>
    <a:srgbClr val="F4433E"/>
    <a:srgbClr val="FE6C44"/>
    <a:srgbClr val="FFAC06"/>
    <a:srgbClr val="FBA103"/>
    <a:srgbClr val="1A171F"/>
    <a:srgbClr val="FFFFFF"/>
    <a:srgbClr val="1A18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8" autoAdjust="0"/>
    <p:restoredTop sz="94650"/>
  </p:normalViewPr>
  <p:slideViewPr>
    <p:cSldViewPr>
      <p:cViewPr varScale="1">
        <p:scale>
          <a:sx n="103" d="100"/>
          <a:sy n="103" d="100"/>
        </p:scale>
        <p:origin x="8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19643134-0858-4A9B-A6BA-A7F7B226303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4B0051F6-38E7-4A71-960D-FACE4439BA1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4EFB505-70A1-4765-9ACF-429564792C96}" type="datetimeFigureOut">
              <a:rPr lang="pl-PL"/>
              <a:pPr>
                <a:defRPr/>
              </a:pPr>
              <a:t>26.06.2019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67C2E76B-8966-4A00-B507-FF2B66A1F46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BBD0811F-3215-4259-B788-860795B341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6A4CA16-37F3-499A-BEED-4A8BCE703EA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09AAB0AE-9957-41FE-A5ED-B644E56E46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D7DB7563-CCB6-4845-A2D0-C948769D81C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05E376B0-35C7-47EA-B964-113D4D372017}" type="datetimeFigureOut">
              <a:rPr lang="pl-PL"/>
              <a:pPr>
                <a:defRPr/>
              </a:pPr>
              <a:t>26.06.2019</a:t>
            </a:fld>
            <a:endParaRPr lang="pl-PL"/>
          </a:p>
        </p:txBody>
      </p:sp>
      <p:sp>
        <p:nvSpPr>
          <p:cNvPr id="4" name="Symbol zastępczy obrazu slajdu 3">
            <a:extLst>
              <a:ext uri="{FF2B5EF4-FFF2-40B4-BE49-F238E27FC236}">
                <a16:creationId xmlns:a16="http://schemas.microsoft.com/office/drawing/2014/main" id="{88F878EB-6A22-48E2-BCAA-5ABB4574B1F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>
            <a:extLst>
              <a:ext uri="{FF2B5EF4-FFF2-40B4-BE49-F238E27FC236}">
                <a16:creationId xmlns:a16="http://schemas.microsoft.com/office/drawing/2014/main" id="{42CAFBB9-895B-4996-910F-5D1C49EDA4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054A53E-1C5D-4DBC-AD02-D2F89BD4319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3E3E1F0-FAE3-4A21-9571-440557AEB7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E081964A-7C56-4E4D-87AA-70D1D2E23AD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0FC714F5-44C7-47E6-88EF-E5F6F21EAF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D3A6400C-FCC2-4C1E-ABF8-6D460667CF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28F392D6-EFCE-4DA4-B974-AFF2C88DDB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B3A61C4-CB82-4738-8831-9D641C58305A}" type="slidenum">
              <a:rPr lang="pl-PL" altLang="pl-PL" smtClean="0"/>
              <a:pPr/>
              <a:t>1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81964A-7C56-4E4D-87AA-70D1D2E23ADB}" type="slidenum">
              <a:rPr lang="pl-PL" altLang="pl-PL" smtClean="0"/>
              <a:pPr>
                <a:defRPr/>
              </a:pPr>
              <a:t>2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36237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81964A-7C56-4E4D-87AA-70D1D2E23ADB}" type="slidenum">
              <a:rPr lang="pl-PL" altLang="pl-PL" smtClean="0"/>
              <a:pPr>
                <a:defRPr/>
              </a:pPr>
              <a:t>4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014364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0FC714F5-44C7-47E6-88EF-E5F6F21EAF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D3A6400C-FCC2-4C1E-ABF8-6D460667CF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28F392D6-EFCE-4DA4-B974-AFF2C88DDB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B3A61C4-CB82-4738-8831-9D641C58305A}" type="slidenum">
              <a:rPr lang="pl-PL" altLang="pl-PL" smtClean="0"/>
              <a:pPr/>
              <a:t>35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60095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:a16="http://schemas.microsoft.com/office/drawing/2014/main" id="{F8AF537E-7601-4BB8-94CB-647A33DFD1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604" y="-9738"/>
            <a:ext cx="1811378" cy="1811378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4D732AEB-808B-4B82-A11B-4937052C76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01" r="-33601"/>
          <a:stretch/>
        </p:blipFill>
        <p:spPr>
          <a:xfrm>
            <a:off x="1811378" y="-9738"/>
            <a:ext cx="6347414" cy="4214222"/>
          </a:xfrm>
          <a:prstGeom prst="rect">
            <a:avLst/>
          </a:prstGeom>
        </p:spPr>
      </p:pic>
      <p:sp>
        <p:nvSpPr>
          <p:cNvPr id="18" name="Prostokąt 17">
            <a:extLst>
              <a:ext uri="{FF2B5EF4-FFF2-40B4-BE49-F238E27FC236}">
                <a16:creationId xmlns:a16="http://schemas.microsoft.com/office/drawing/2014/main" id="{661B37D5-EA91-4D24-8E29-F5E6BA4C3D55}"/>
              </a:ext>
            </a:extLst>
          </p:cNvPr>
          <p:cNvSpPr/>
          <p:nvPr userDrawn="1"/>
        </p:nvSpPr>
        <p:spPr>
          <a:xfrm>
            <a:off x="0" y="2390457"/>
            <a:ext cx="1811378" cy="1814029"/>
          </a:xfrm>
          <a:prstGeom prst="rect">
            <a:avLst/>
          </a:prstGeom>
          <a:solidFill>
            <a:srgbClr val="F7A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B465F669-2400-4B65-9B92-9A0360F82416}"/>
              </a:ext>
            </a:extLst>
          </p:cNvPr>
          <p:cNvSpPr/>
          <p:nvPr userDrawn="1"/>
        </p:nvSpPr>
        <p:spPr>
          <a:xfrm>
            <a:off x="10718974" y="3900190"/>
            <a:ext cx="1473026" cy="1473026"/>
          </a:xfrm>
          <a:prstGeom prst="rect">
            <a:avLst/>
          </a:prstGeom>
          <a:solidFill>
            <a:srgbClr val="FBB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6000" b="1" dirty="0">
              <a:solidFill>
                <a:srgbClr val="FBBE03"/>
              </a:solidFill>
            </a:endParaRPr>
          </a:p>
        </p:txBody>
      </p:sp>
      <p:pic>
        <p:nvPicPr>
          <p:cNvPr id="20" name="Obraz 19">
            <a:extLst>
              <a:ext uri="{FF2B5EF4-FFF2-40B4-BE49-F238E27FC236}">
                <a16:creationId xmlns:a16="http://schemas.microsoft.com/office/drawing/2014/main" id="{38799BB6-EAB7-42E8-BD2C-8E6C6CBDC7F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280" y="5921601"/>
            <a:ext cx="1141439" cy="565013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99E1B771-A320-4CA1-B3EC-1C6FA2CB053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472" y="5849972"/>
            <a:ext cx="561891" cy="565013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8BD595BC-D814-42AA-85E0-2C036277382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866" y="550686"/>
            <a:ext cx="1944216" cy="574058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7E3D65AF-A504-43B6-95E5-13001071EA7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5719127"/>
            <a:ext cx="723580" cy="78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76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ABB4351-66BE-40E5-80C8-67A3440A4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04693-22D9-4978-BD0D-0E0C1A9584D7}" type="datetime1">
              <a:rPr lang="en-US" smtClean="0"/>
              <a:t>6/26/2019</a:t>
            </a:fld>
            <a:endParaRPr lang="en-US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3C9F432-0972-4610-B058-D79C8A8BC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AE6D06A-9EBD-4F83-A300-40D9DF435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433BF-5A61-403D-9981-523A341E46C3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869978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20F1360-4A02-4460-94DE-94315710E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61389-A156-453A-8D86-DAE53F864DBC}" type="datetime1">
              <a:rPr lang="en-US" smtClean="0"/>
              <a:t>6/26/2019</a:t>
            </a:fld>
            <a:endParaRPr lang="en-US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8052C7E-B87C-4FFF-90E7-2C4E41E73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4A820B8-C9D8-4499-BF0C-8ECEFEFAC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944D3-3744-4C87-B8D1-8AC98D1CF3C1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379137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1469493D-183C-4B12-8724-D0E6E32774C3}"/>
              </a:ext>
            </a:extLst>
          </p:cNvPr>
          <p:cNvSpPr/>
          <p:nvPr userDrawn="1"/>
        </p:nvSpPr>
        <p:spPr>
          <a:xfrm>
            <a:off x="0" y="260350"/>
            <a:ext cx="900113" cy="431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daty 3">
            <a:extLst>
              <a:ext uri="{FF2B5EF4-FFF2-40B4-BE49-F238E27FC236}">
                <a16:creationId xmlns:a16="http://schemas.microsoft.com/office/drawing/2014/main" id="{EE8EF06A-27EB-48A2-99E3-6A17A9628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D985C-4B5B-44D2-AE38-E259CF3363A3}" type="datetime1">
              <a:rPr lang="en-US" smtClean="0"/>
              <a:t>6/26/2019</a:t>
            </a:fld>
            <a:endParaRPr lang="en-US" dirty="0"/>
          </a:p>
        </p:txBody>
      </p:sp>
      <p:sp>
        <p:nvSpPr>
          <p:cNvPr id="7" name="Symbol zastępczy stopki 4">
            <a:extLst>
              <a:ext uri="{FF2B5EF4-FFF2-40B4-BE49-F238E27FC236}">
                <a16:creationId xmlns:a16="http://schemas.microsoft.com/office/drawing/2014/main" id="{F4AB2493-E11B-4FEE-8A29-3166EBD5B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ymbol zastępczy numeru slajdu 5">
            <a:extLst>
              <a:ext uri="{FF2B5EF4-FFF2-40B4-BE49-F238E27FC236}">
                <a16:creationId xmlns:a16="http://schemas.microsoft.com/office/drawing/2014/main" id="{159FA66C-4F89-4EC2-8227-001614876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9281A-217F-4492-A313-C4D4CB901DEA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94E25FC0-6560-4CD2-9772-06A0779E17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75"/>
            <a:ext cx="1127447" cy="112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718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DA4A9F4F-55E6-46DC-8168-BD2B92E785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280" y="5921601"/>
            <a:ext cx="1141439" cy="565013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66F644F2-3758-4607-B6EE-2161F6D0FD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5719127"/>
            <a:ext cx="723580" cy="781523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7670DB20-EAA6-42EB-8F80-13DE0A5F296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7006" y="5976895"/>
            <a:ext cx="561891" cy="565013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E56E22BC-C547-46F6-A202-0A49C368834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00" y="332656"/>
            <a:ext cx="1944216" cy="574058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2B465076-E6A7-4470-A42E-7CF47D970A9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75"/>
            <a:ext cx="1127447" cy="112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024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id="{9A7E9B16-88C1-4AD8-8D57-9DE41F382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02CE1-E04E-446E-8800-7B65715F624E}" type="datetime1">
              <a:rPr lang="en-US" smtClean="0"/>
              <a:t>6/26/2019</a:t>
            </a:fld>
            <a:endParaRPr lang="en-US" dirty="0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785F1C06-F0D5-4674-9EB4-8344675A3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54F3277A-1B21-4D34-AA67-02D66651B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11BAF-FE92-4736-B2BD-60E4A2F76EDE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3283610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>
            <a:extLst>
              <a:ext uri="{FF2B5EF4-FFF2-40B4-BE49-F238E27FC236}">
                <a16:creationId xmlns:a16="http://schemas.microsoft.com/office/drawing/2014/main" id="{65BDF1F3-DF90-4A40-A8F8-A21113B6D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9F3C8-60C5-4D12-A749-D5977257783C}" type="datetime1">
              <a:rPr lang="en-US" smtClean="0"/>
              <a:t>6/26/2019</a:t>
            </a:fld>
            <a:endParaRPr lang="en-US" dirty="0"/>
          </a:p>
        </p:txBody>
      </p:sp>
      <p:sp>
        <p:nvSpPr>
          <p:cNvPr id="8" name="Symbol zastępczy stopki 4">
            <a:extLst>
              <a:ext uri="{FF2B5EF4-FFF2-40B4-BE49-F238E27FC236}">
                <a16:creationId xmlns:a16="http://schemas.microsoft.com/office/drawing/2014/main" id="{F1ADB6AA-331B-45A8-9D4F-A60839950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ymbol zastępczy numeru slajdu 5">
            <a:extLst>
              <a:ext uri="{FF2B5EF4-FFF2-40B4-BE49-F238E27FC236}">
                <a16:creationId xmlns:a16="http://schemas.microsoft.com/office/drawing/2014/main" id="{D5B0E8A6-6ED6-4453-BF89-B3F35D31D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F3CCB-3969-491C-B41A-302436A529B9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3015659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3">
            <a:extLst>
              <a:ext uri="{FF2B5EF4-FFF2-40B4-BE49-F238E27FC236}">
                <a16:creationId xmlns:a16="http://schemas.microsoft.com/office/drawing/2014/main" id="{301C38BB-49FE-44F1-8055-6BD994C94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9505F-1062-485D-8600-E4BC7DDA7C67}" type="datetime1">
              <a:rPr lang="en-US" smtClean="0"/>
              <a:t>6/26/2019</a:t>
            </a:fld>
            <a:endParaRPr lang="en-US" dirty="0"/>
          </a:p>
        </p:txBody>
      </p:sp>
      <p:sp>
        <p:nvSpPr>
          <p:cNvPr id="4" name="Symbol zastępczy stopki 4">
            <a:extLst>
              <a:ext uri="{FF2B5EF4-FFF2-40B4-BE49-F238E27FC236}">
                <a16:creationId xmlns:a16="http://schemas.microsoft.com/office/drawing/2014/main" id="{58E1A9EB-090E-44C7-BEAB-FADC18B08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ymbol zastępczy numeru slajdu 5">
            <a:extLst>
              <a:ext uri="{FF2B5EF4-FFF2-40B4-BE49-F238E27FC236}">
                <a16:creationId xmlns:a16="http://schemas.microsoft.com/office/drawing/2014/main" id="{E440E498-B942-4575-9CCD-787E3228D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61E67-7DEC-4450-9BC4-A0A9BB4E8934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115354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>
            <a:extLst>
              <a:ext uri="{FF2B5EF4-FFF2-40B4-BE49-F238E27FC236}">
                <a16:creationId xmlns:a16="http://schemas.microsoft.com/office/drawing/2014/main" id="{81A43CCA-01DA-4A85-AA6A-94C41A40D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E8108-2280-439A-BB76-A45104833AC6}" type="datetime1">
              <a:rPr lang="en-US" smtClean="0"/>
              <a:t>6/26/2019</a:t>
            </a:fld>
            <a:endParaRPr lang="en-US" dirty="0"/>
          </a:p>
        </p:txBody>
      </p:sp>
      <p:sp>
        <p:nvSpPr>
          <p:cNvPr id="3" name="Symbol zastępczy stopki 4">
            <a:extLst>
              <a:ext uri="{FF2B5EF4-FFF2-40B4-BE49-F238E27FC236}">
                <a16:creationId xmlns:a16="http://schemas.microsoft.com/office/drawing/2014/main" id="{92B82883-15A8-49D0-8C4D-B550F18E3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ymbol zastępczy numeru slajdu 5">
            <a:extLst>
              <a:ext uri="{FF2B5EF4-FFF2-40B4-BE49-F238E27FC236}">
                <a16:creationId xmlns:a16="http://schemas.microsoft.com/office/drawing/2014/main" id="{97A33E88-A7C9-44A4-9806-C957AE8D4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7F203-F03D-499A-A5C7-A810ECFD9FCE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736504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id="{82BA9BD3-6CDF-4634-8F71-497972094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FB22B-B39D-4826-AD38-807C57C9B228}" type="datetime1">
              <a:rPr lang="en-US" smtClean="0"/>
              <a:t>6/26/2019</a:t>
            </a:fld>
            <a:endParaRPr lang="en-US" dirty="0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C26D5691-7D32-4C6F-B781-940EBC063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4A3BC504-5ADF-41BA-8E45-231E02DA3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66B66-1F58-4A1B-8D41-D0DFC4E05529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528954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id="{ED3F1991-662A-488F-A4A5-A9460F451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67DDA-0206-41DD-8881-F7401DDF29A7}" type="datetime1">
              <a:rPr lang="en-US" smtClean="0"/>
              <a:t>6/26/2019</a:t>
            </a:fld>
            <a:endParaRPr lang="en-US" dirty="0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F7537D78-2160-4F64-B900-207F8519C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BC7CA7CC-7256-4F97-83C4-6246DC369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99210-B108-431F-827E-1DC7A3060894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743563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>
            <a:extLst>
              <a:ext uri="{FF2B5EF4-FFF2-40B4-BE49-F238E27FC236}">
                <a16:creationId xmlns:a16="http://schemas.microsoft.com/office/drawing/2014/main" id="{41B0CCBA-619A-4A4F-8AE4-3067C4718CB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1027" name="Symbol zastępczy tekstu 2">
            <a:extLst>
              <a:ext uri="{FF2B5EF4-FFF2-40B4-BE49-F238E27FC236}">
                <a16:creationId xmlns:a16="http://schemas.microsoft.com/office/drawing/2014/main" id="{1D87CC93-3D89-4AED-99D9-FAB7BC0412F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BE9A72B-1EB1-432F-A508-2EAB233438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E010D90E-CC5D-4951-BD2F-D30B3A958796}" type="datetime1">
              <a:rPr lang="en-US" smtClean="0"/>
              <a:t>6/26/2019</a:t>
            </a:fld>
            <a:endParaRPr lang="en-US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B2D0723-6BD9-4E3F-95F7-4842A2D061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DC70924-E8DA-4B92-A3AE-3F438BFD77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5E5F60E-8CC1-407B-8AD7-F92C494E47C8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37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svg"/><Relationship Id="rId3" Type="http://schemas.openxmlformats.org/officeDocument/2006/relationships/image" Target="../media/image39.svg"/><Relationship Id="rId7" Type="http://schemas.openxmlformats.org/officeDocument/2006/relationships/image" Target="../media/image43.svg"/><Relationship Id="rId12" Type="http://schemas.openxmlformats.org/officeDocument/2006/relationships/image" Target="../media/image4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svg"/><Relationship Id="rId5" Type="http://schemas.openxmlformats.org/officeDocument/2006/relationships/image" Target="../media/image41.sv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7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16.png"/><Relationship Id="rId4" Type="http://schemas.openxmlformats.org/officeDocument/2006/relationships/image" Target="../media/image22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16.png"/><Relationship Id="rId4" Type="http://schemas.openxmlformats.org/officeDocument/2006/relationships/image" Target="../media/image24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9.png"/><Relationship Id="rId7" Type="http://schemas.openxmlformats.org/officeDocument/2006/relationships/image" Target="../media/image2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52.svg"/><Relationship Id="rId4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3" Type="http://schemas.openxmlformats.org/officeDocument/2006/relationships/image" Target="../media/image9.png"/><Relationship Id="rId7" Type="http://schemas.openxmlformats.org/officeDocument/2006/relationships/image" Target="../media/image5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svg"/><Relationship Id="rId4" Type="http://schemas.openxmlformats.org/officeDocument/2006/relationships/image" Target="../media/image5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svg"/><Relationship Id="rId4" Type="http://schemas.openxmlformats.org/officeDocument/2006/relationships/image" Target="../media/image5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sv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C4D678D3-7BBC-4793-96DD-F33D66911764}"/>
              </a:ext>
            </a:extLst>
          </p:cNvPr>
          <p:cNvSpPr txBox="1"/>
          <p:nvPr/>
        </p:nvSpPr>
        <p:spPr>
          <a:xfrm>
            <a:off x="11208568" y="4110007"/>
            <a:ext cx="792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" name="Podtytuł 2">
            <a:extLst>
              <a:ext uri="{FF2B5EF4-FFF2-40B4-BE49-F238E27FC236}">
                <a16:creationId xmlns:a16="http://schemas.microsoft.com/office/drawing/2014/main" id="{02C879CC-7FCE-4437-AE73-CF07BA85D613}"/>
              </a:ext>
            </a:extLst>
          </p:cNvPr>
          <p:cNvSpPr txBox="1">
            <a:spLocks/>
          </p:cNvSpPr>
          <p:nvPr/>
        </p:nvSpPr>
        <p:spPr bwMode="auto">
          <a:xfrm>
            <a:off x="6096000" y="4103665"/>
            <a:ext cx="4536504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PREPARING TRAINING (1) 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pl-PL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BARMAN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ymek mowy: prostokąt 25">
            <a:extLst>
              <a:ext uri="{FF2B5EF4-FFF2-40B4-BE49-F238E27FC236}">
                <a16:creationId xmlns:a16="http://schemas.microsoft.com/office/drawing/2014/main" id="{A1E4FD11-729E-46B7-BF02-87D4A37D2030}"/>
              </a:ext>
            </a:extLst>
          </p:cNvPr>
          <p:cNvSpPr/>
          <p:nvPr/>
        </p:nvSpPr>
        <p:spPr>
          <a:xfrm rot="5400000">
            <a:off x="5481766" y="366494"/>
            <a:ext cx="3671700" cy="6629776"/>
          </a:xfrm>
          <a:prstGeom prst="wedgeRectCallout">
            <a:avLst>
              <a:gd name="adj1" fmla="val -20833"/>
              <a:gd name="adj2" fmla="val 54802"/>
            </a:avLst>
          </a:prstGeom>
          <a:solidFill>
            <a:srgbClr val="FBB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7" name="Prostokąt 26">
            <a:extLst>
              <a:ext uri="{FF2B5EF4-FFF2-40B4-BE49-F238E27FC236}">
                <a16:creationId xmlns:a16="http://schemas.microsoft.com/office/drawing/2014/main" id="{A3472065-ADAF-4607-85BA-2448EF2710C8}"/>
              </a:ext>
            </a:extLst>
          </p:cNvPr>
          <p:cNvSpPr/>
          <p:nvPr/>
        </p:nvSpPr>
        <p:spPr>
          <a:xfrm>
            <a:off x="4002728" y="1413484"/>
            <a:ext cx="4350201" cy="4391780"/>
          </a:xfrm>
          <a:prstGeom prst="rect">
            <a:avLst/>
          </a:prstGeom>
          <a:solidFill>
            <a:srgbClr val="FBB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9" name="Prostokąt 28">
            <a:extLst>
              <a:ext uri="{FF2B5EF4-FFF2-40B4-BE49-F238E27FC236}">
                <a16:creationId xmlns:a16="http://schemas.microsoft.com/office/drawing/2014/main" id="{8967CE37-D745-4805-96FC-C78E785ADE5B}"/>
              </a:ext>
            </a:extLst>
          </p:cNvPr>
          <p:cNvSpPr/>
          <p:nvPr/>
        </p:nvSpPr>
        <p:spPr>
          <a:xfrm>
            <a:off x="7989741" y="1413484"/>
            <a:ext cx="4298947" cy="4391780"/>
          </a:xfrm>
          <a:prstGeom prst="rect">
            <a:avLst/>
          </a:prstGeom>
          <a:solidFill>
            <a:srgbClr val="F39D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2" name="Podtytuł 2">
            <a:extLst>
              <a:ext uri="{FF2B5EF4-FFF2-40B4-BE49-F238E27FC236}">
                <a16:creationId xmlns:a16="http://schemas.microsoft.com/office/drawing/2014/main" id="{DFEC77E1-43D5-41CD-8922-494B1FB1C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7766" y="1933949"/>
            <a:ext cx="3201212" cy="3510567"/>
          </a:xfrm>
        </p:spPr>
        <p:txBody>
          <a:bodyPr/>
          <a:lstStyle/>
          <a:p>
            <a:pPr marL="0" indent="0">
              <a:buNone/>
            </a:pPr>
            <a:r>
              <a:rPr lang="pl-PL" sz="2200" b="1" dirty="0">
                <a:solidFill>
                  <a:schemeClr val="bg1"/>
                </a:solidFill>
              </a:rPr>
              <a:t>SUBSTANTIVE SIDE</a:t>
            </a:r>
          </a:p>
          <a:p>
            <a:pPr marL="0" indent="0" eaLnBrk="1" fontAlgn="auto" hangingPunct="1">
              <a:buNone/>
            </a:pPr>
            <a:endParaRPr lang="pl-P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Blip>
                <a:blip r:embed="rId2"/>
              </a:buBlip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how detailed should the characteristics of coffee and its crops be?</a:t>
            </a:r>
          </a:p>
          <a:p>
            <a:pPr>
              <a:buBlip>
                <a:blip r:embed="rId2"/>
              </a:buBlip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whether to compare the taste of infusions depending on the method of brewing?</a:t>
            </a:r>
          </a:p>
          <a:p>
            <a:pPr>
              <a:buBlip>
                <a:blip r:embed="rId2"/>
              </a:buBlip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will the diversity of the decorations being practiced be appropriate</a:t>
            </a:r>
            <a:endParaRPr lang="pl-P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pl-PL" sz="1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5" name="Podtytuł 2">
            <a:extLst>
              <a:ext uri="{FF2B5EF4-FFF2-40B4-BE49-F238E27FC236}">
                <a16:creationId xmlns:a16="http://schemas.microsoft.com/office/drawing/2014/main" id="{413B2A8C-7B3B-4F12-875C-EFE08EF71F37}"/>
              </a:ext>
            </a:extLst>
          </p:cNvPr>
          <p:cNvSpPr txBox="1">
            <a:spLocks/>
          </p:cNvSpPr>
          <p:nvPr/>
        </p:nvSpPr>
        <p:spPr bwMode="auto">
          <a:xfrm>
            <a:off x="8313564" y="1919220"/>
            <a:ext cx="3457921" cy="3510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200" b="1" dirty="0">
                <a:solidFill>
                  <a:schemeClr val="bg1"/>
                </a:solidFill>
              </a:rPr>
              <a:t>ORGANISATIONAL SIDE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l-PL" sz="1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what tasks to give to participants who can not brew coffee at the moment, because the coffee machines are occupied?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Can I provide enough glasses and equipment?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What will be the conditions for the show?</a:t>
            </a:r>
            <a:endParaRPr lang="pl-PL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387" name="AutoShape 4" descr="data:image/jpeg;base64,/9j/4AAQSkZJRgABAQAAAQABAAD/2wCEAAkGBhQSERUUExMWFRQVGBgZGBcXGBoYHBgWGBcXFBYWGBcXHCYeGBwkHBQVHy8gIycpLCwsFh4xNTAqNSYsLCkBCQoKDgwOGg8PGi8kHyQsLCwsLCwsLCwpLCwsLCwsLCwsLCwvLCksKiwsLCwsLCwsLCwsLCwsLCwsLCwsLCwsLP/AABEIALcBEwMBIgACEQEDEQH/xAAcAAACAgMBAQAAAAAAAAAAAAAFBgQHAAEDAgj/xAA9EAABAwIEBAMGBAUDBAMAAAABAgMRAAQFEiExBkFRYRMicQcyQoGRoRSxwfAjUnLR4TNi8RUWQ4IlksL/xAAaAQACAwEBAAAAAAAAAAAAAAADBAECBQAG/8QALxEAAgEDAwMCBQQCAwAAAAAAAAECAxEhBBIxE0FRImEFcYGRoRSx0fBS4TJCwf/aAAwDAQACEQMRAD8AsFAFdAkUOTc16F0ax9w9tCQSK2E0PTcmuqXzUbydpNAr0IqGHDXsLNRvO2kutVxCq627edQSDFWTcnZENWyzCK5qcA3IrlxSCw3KCZPWqrvMSedcguKjoDFMfppctg+pEtNWJNjdafrWIxNo7OJ+tVLjOGlLWaTPqaXcObUVjzHfqalaZeSOr7H0MhM6jWtkUOt0lvDEqB8wEzQTBuMVqzBxIUE7kb1EtP4Zyqew1KRNePArlZYk28JbUD25ipCgaUnTaeUGUr8HIsV48KpSWya2m2qnTv2LbiJ4NYWKIC2rPw1W6L8Fd5ADNb8OiKWBXC8um2xKiAKt0Dt5EJri49Xu3uvGBUn3RsetLF9xcltSkkRBiY39KjoyfBbdbkNvOxqTQi8xlOoCte360m43xyFSkGPz/wAUru4i4pWRBMq6frTNLR95g5V1wi1MPxNlIzLUJ9aiY/7Q20IIbMntVZYhYusgKUokHeuFu14qgJ0Joy0se7Buu+yCQ4icdUVqzRPyFSEX6gQpCj9asPCODGFWwEA+WKTuIODl2nmbkp6U0oxtawBykncbOE+NUKGRzRQ5GpHEnFyEJlCgfSqxaQHOyum1cnm1DQnSqKhFKyRbqyeQo/7TnQqBRfCfaiSQFiqzu7ApVI1FdLVOtDlp4eC6rS8l8M8aNFIM71lVChwxvWUP9NEt1vYvIW9dE29e/wAejqK8qxZA5is+3uNG029dQ1UM46nrXk44mouidrCSUV6CaEqx9NRXMfg1O6JGyQduHco0iToPU0vN4i4zcwtUknlsBXO7xXxAkAx5hQ3iF0oWhR05Vo6RRs5IVr3WGWPxCz4tsFdp+tU/eJCHx3NW9gFwLi0jtFUlxZcFF3H8qv1puQCIwYxaFVsTyFJWGOAL+dWKhJcs1+n6VVrLsOehoUSz5PoDxAcLB5ZarzCVwh6OlNybv/4QHtH3qvbC5ht3WonwWhybs8YUw8lSTGokdauW0uAtCVdQDVJW+HlQL6/K0j4jpmVyA60yO+1BppsJSZyiPpVJK6RZcss/Ss8ZI3Iqj3Paw+snJAHKgGKe0W6XI8Qj0qOlI7cj6Ce4lYQYLiZHcUAxT2oWrUwsKPQa1Q7Kn1AurBKTzJrl4JWoQdCdqv0sXbK77uyLZsvaK7dOwhORudzvRDGLlK0wtUx+f60jWrCmwkARNcMTxNQVkBPeaya03KVom3p9LwxzRjS0QESUDkKHYy0/dqBQgISRHep/CCFLa80Gj1hbOJcIgeHHzml41al/4CzjCEnjK8ihh3s1JOZRmo/EHBotQXWzqnXL/arDZvwnWgfE+KgiFCno1Om+cikl1sNFfOKcusoUCBy02qXd+zp1KM7MlW/rR+3ugtSW1pCUbyn7bbUzYVigblMFSBzjYdzTlLUwk7SwxOtpJQV45K9wPjV61V4T4IjTXf8AzVj4ZizN0mSQdOdA+LOGEXgzoEK5EVXLiX7JyFSB15Gm/dCXGGP3GXDbcZmQAodKRlPEHK4IPWmbDOKs6YUCT6SaIO8OG6Rm8OByJ0qHJLkjY3wIN5Z6SNRQxVsR2ppvMEetVapKkT6ipo4TcuUgtpCZ68qh1ILlkqEvAmBw1qnpPspuOak1lV6sC3TkQFcSOH4TWJxx47INWgjhBr+QVLa4ZbHwCkenHwOdZlTjELg7INe03F0f/Gat5GBIHwj6V2ThKR8IrulHwd15FSITdn4DXX8Fdn4Ktn8EkchXNwoA1iu6cV2O60irW7K6G6KMXt8DbxfpUlKSAHmxKk9CtPxDuKY8Q4mtmQSpadPSkLib2htXLLjKESFCAe9EpJxfpB1Jbl6hy4YxMsNE2ziLxvkG1AL+aFGQarji60fW6p5bLiCpRMFJ0k7bUmWGZKyAopUDyMfcUZPFF0gR+IdjoVk/nTcsiy8FocHS5bKBB939Kqq/tFi4WAlRhR5HrXS64nuEoGW4cEjWFRQJzGXlSS6ufWqQfgvKNnkuA40gYMlkuJDhMZSdRrOoobww9Zsha7jNcQAUoTogq6KJ3/KqvYfJ1JmmNxzKwOpq6TIwTeM+L13joJSG2hohtHupA5mNz3pXVbgmBqTyrs89LeWNSZmuNhcFCtdxUlU7BW84eQzbhzNCzy79IqBh+HquCEoEq5/5r3d3ynFSvYcqZeDy0gytXh5z6HL2JodabhC65DUaaqTs+DVxhb6G0suIypUNDG47UwWHCjVswFutHMoeRPxdlVM4vx5wiGkoS2EhKSo5iQNcw6E0vYfxRcuHKpQJI0G5gdJrLq1Jz/7YXg1qdCCStHPudL+7U3lJRttpW/G8bylj3tc0VIOHvvIlxwQqYBgfSuNvY3bKko8UEfCYBjsaTksWv+4/BrlchHh8uWyykiUnami1xsJWvMDlIEaTrQxFlcqT/GShfdOhFc38RbbKUKS4lXp/fegp1ISBT21Xe2fY4vcVBp1QUg5eVAOIOIE3BKAYnX/FF7rF2yrKpJPqmDQtV00FElgLnQciKYoVN0/UVqUrQvFZA+DeKlfxaTHeieGcavIzIWgBJPmncDbSjuCYQpSszoyJ0yyI+lRPaY4yhpKEJHiKiT2plK8n+50mm0vuMnCbrbwdU2o+GkCAesEmJ5bVwcYZvElCokGD+VQ/ZliTLbSkrUASOdeMCtchdeyktrWrKRrpO9NRr9OGBLV6dOpjhfkbMEwJmybhKJHXc1lximcZGynzdOQrrgt2lYgqkdKjcR8KNZszJLTp1BSYBPcbGhZeW8CeOHyeLvh1biRC4J7aUOftby1SScikjaNDXfC+J3WD4V2mDyWNj86n3+IF/KUQUA/Wu2x7cktyjzwQ2cbVlE5p+dZTKzcoyjyjat1PTl/l+CN0f8fyTUxW1PIG5Aqgb72hXjKAgLJjSYkmhX47FLs6JdIPUlI/StDbYV3XL0xDj+zZWUKcEjeNY+lLuL+2y1bnwwpw9hA+pqsrjhK6t0eK+U5TuAZNecFwmxlS7pRHQSYI+W9dZWuTd3DWMe2t18FDack8xJP2oA/jt06AEurJUYgmNTRpXGWH2wi3tsx6wB9zShc48XXysJ8ME6Acj61MUvBEr+RysfZZdOjM++lsHp5j9TpUDibhBmzQCy+XF/ECQfsNqC3uMXLhCVvuFH9RAj5VCusRyjIjnuatkjB5cfhebqK068VVxDChlzDSaLNYanedOlSQQnGvKB2oasQKJXq4ntQ1DkCDzqETc6221MVzdBLSAdyKg8N4G5duhq3aU44dYGgSOq1HRI7mpfFPC71tc+A+pBWkJP8ADOYCRIExvV72RXlg113zTXpthS1Tzovw9w0p93KSG2kiVuq19EjuaarjDrNsI8JSSqYUucxHeNppWrXVN2GqdFzyhcwfhZbnmUOe3M/LkK88RWS21AyIHw9BtTlaNOshSmnEuFRHhxCgAebsCe0DnUVeHOuuHMtK0qElSUZdTuCFaiDprSuoqSh6x/S04ttMh4BwqzdjR1xSABCVESDzGnejKeFGrZfkVKjoB0HWKhYcybErynN4hAjYg0db8V4aQiYJUUyokflWdKpvd1ew7Jyh3Blxh4uCW3FKSAYgDWd9CamucGNBCQH3Uj151DxLhB9xKlKfUFJnIEwMw5gnrUrC+FLcpSVXD+c8lGCD+VTe6tfPgrvtlN2Mw142zoaXcqKjsFDQjlBotf2ziyFKCVx7pG88qX+JOB3AhK2XVuKCtiZKe4nl2qBh790kFCbgqWTBBHu89CRVZRW28mES6j3QaOz9rcLfLcpCxr5huPWp+C8NuKcbW8dJMQIo3huArSEuOLC3PhV6x5SOdGrdStQ6kBSCdBsJ2j5VenTfcHOtm0CDjSSlPn3QNPQVS3FmJrcfLhkpGg9KsX2g8WhlGUQVrEDsOZqvLJ0ODLE1p6emneTM7U1ZU0oL6i+cWUToSPSr1wbES1hNspCc05QrsDuarS19lly84ChGRB1zL007Derc4d4a8C3DLjhWPoB6ULVbUkoclKVVyXrO91w0QQ/bKhZAJST5VH9K5HFfxSfNLbjR1TOoI3pkYtW8oTrA21qM/wAIW61BYBSsGZBImf5uoocY+CrqJqz+4NLTamsr4BQeu9Q3sBU2nNbLlvfKeXpRV3Clt++nxEAykpEkDkCKGniRAUq3SP4joMGYA03J5VaVmvcinuvZA/8A6okaKJnn61lcLPCbdKAH1ku65oUImSdPlFZVv09Tyg1o+GV8pZSpLgSCpszB5xWsT9qVx7qEpbjoJrrnlIPyPfvS9xBhMeYD/IrUnBPJmQk1ghYlxLcXGjjqlDpOn0rph7odQUK94bUHr2y+UqChuKqsEvJt9opUQeVeBRi9a8VAcT8/WozGCuqE5TFSdc62LwWkoVuNjXuysAJWrWK922ArJgA5+QHPtVh8L+zNTgSt8FAjVHX16UKrWhTV5MvCDk8CPY4LcXq8rSDlHPYD1NM7/swxBtvMEodAGyFeb6HeriwnAUMpCUJAA6bUat2TGmlJR1NScvSsB5U4RWT5Lew15zMAgjKYUk6KB2gjrTrwz7GXnk+NeLFpbJEkrgKI9D7o7mrD454mssLeL6bdDt45AmRCRrC1DkfQSeoquOKeKXb2HHXStO6UDRCf6UDn3MmtCnLcris007DNde0VixCbLBbYKUrTx1iAogaqEwV6AnMqB2NBlYRmWXXjmeUcytQoqVuSY5elBsLVs8sQgZk54J82WY02mQPnTDnQhvIrOHlZYMEZEGDvMg66yOR0pTVVprEWaGj00ZWcv9A3FL5RCgIG8gaTr0FNXDNmyzbNqJSlxQzGYJgkwRpptzpce4YdW4rIPEKSMxBK/wCnzHeenajWC8LeIpKXCQW0iEqVsnUlSp39J0pOnezXf3NHUbElZ49j1iGGsLuA7nykRMEgKEzBUPT7Vu6fSlRKSoH/AGa5o7ASR3plRw0wG86yEIkQonKkkmBM0v4vhKw7mQErEKQRn0ylSchTlkBWh1/3bVWVOWN2EBhVg3jLOAdeelLbISDEKV5cum+pMk0Obw69aWkKfmZnWdo5+nKmZ15K1Apytpy+4mTmI3gk67/bagWOXPjfwm0rWlPlVlOVJ6CR+f2pZ7k3HsMQkm1glJtXoBNyYJ0KojX5VLssBe8SU3C9NYMZVfalBriRVmfA8EJED3lFYgmApIP+edH7VN082FNvrBBAhACQesnkaE6LjJNvDCbm00mhkZtXiJQ7tMiPi1G1TGMMUcrrgScnPKASec/SqxdxC/ZW6RcFCUHzBZBIJnQjKTrptTdwhxW5eSyHAohOZQIEzMEgp5aDeiRoOK3N3Xs+4vKUuF+wyXGIZAcg11MdPSg2NcR+C0XFnl+xUvFGvBO/vg78uooFdYS3cpyuElOgjNln0FTPWU6cts748IPToNw3wX3KpunX8RvAGwVLWqEJ6D96mrt4T9nLNghK3gXHtyoCUp7AfrUXhPgG3tXhcMkqUJASpQMTpI0qwRiaFCD5T0I/WiT+IUqq2wlt8Xxf+/MypUZwleWX3Al7fLJhCFRyMRWWDa/jQfrRsgcqiKZUmSk5ux9etBqKUmm2/oQrWskS7dhJ3EfOpIsyPdJPY/3oNeYyhGQTqVAQd59OnejVncyB3o9GdPf0+ff5gZxklc209yOh6UscWcAouZcYIbe3PRfSeh70zYk3Cc43Tr6jmKywugsTNPJ2lskDjJx9cT5+uHPDWpC1QpJIIJggjrNZV/XGA27iitbLalHclIJPLUx2rdE6HuN/r3/j+T50JjXl+lTrq2JZAI3nLFA8GuFLQQrVSefajVo6VDJOqdU+nSe1aXJlcCzacIreWrKYAO3MVJueDPC1JmmKz8Tx0qabK82igkfc8hT0xwgXh59B05/4papVhT5f8hYwlLgqFqzKVAISVJXoUgSZ5EAVYvCvCT6m8rqQgTpO5Hpyp8wfhFm2H8NsT/MdSfnRtNpMQKTnqKk8QVg8acY5kL+EcIMsGQgFXMnU/wCKYm7WOX+KkQECVHXtQjHeJWbZouOrygdfyjrQ3SjB3m8/kupSliJ6x/GWrJlTrpASnrzPIDqapjiX20XDshj+Gk6TzjsKXePuO137s6hlB8qf/wBHvQzh3CE3OYlcZd08yOtMU6V1xb2Ocow+ZBdfU6oqWoqUdSTrJrdoVe4kzJ0HfpRu6wKSG2kkqJgAbk1PwvDkWywpQS66mJQqC3BESVg5RBInU6DvR3JQVgai6rv2DjHD7bTTSc+Z0kEpbJWMx1za+XNB5nStXd02yWvHQURKYSkjxNZK1LUdSRvHX512t2Vvgw9lGhPhJyxm5Sde0QNtAAK833CzTjajmWtYnzFWbUAjmY3HXrWdOa3ZNWmrRsGUcVokN2jK3jGmVJSkD1VqfXtWr+7vFJKvwqP/AGPmIH9J3mlHhfiP8KspUZSohM6kjcggjQiTqDv8qcf+7oT5Ulem5hMdZ6R/ahVUllsJThK9lG4DsMTF0lSVZAkFJWlWcjODpKAYkciaZ7V5CBlSlJ0ELOaEzOUQDrz7DSkm7uQHFPoSUqghQgEep116/KssXlOIltZAV8ICQkkznyxzP68qinxeLx4Oq0/VlErie7SnyrWkhRACkgDVMmTA3g6ffrXjDLxtkgIuMzeZOUqTrk3SVBOypP0qd/0HMkoVlSlUeUeaIkmFq1nlr96CpSGnktg59NQE5ZP8smBpI26UwpKS2pANm31NkziG5YudEpKQgaLCZidwoaSn+1SeCH3vEKFJUSBoRrmjQanfT8hXnAVNuuFCUALSCMqpEEZRIiQTJjvUm0wm5XcJKViVglMLyqAByrJSNQZBE9jQUp5VseBj02z45Cl3YquLlK0KyKSgpcynUoBJCSkbwZ8u+sV0wbGsPZchSA26lRK0rIQpEAHVQgKBMaTpNTbZKLVrPrsZAAAzJJlRG0wT13NU9xRif4t9x/TIFZUjKE+WNCR1otGnuF5vt2HDjHi0vXSUpgIamcqpBKjm3HQQPrXdjGARVdWzkUw4eTANJ6rTReWem0UodNR8D5YY4tMAGUj4Tt9taYXMeQoJjQ8x+gpAsbmi7LmxHWsStCycezL19JTk91hws8TPWjFrdA0oMYiCACNeXy/OiVpfba0lTr1dNK8crwY2o0l82sMF1hbbsZ0zHyPyPKu1ojLpOx59Ki2OIg6K+tZiVxkIPI6V6KjXoVodWHK58mNOE09jDNyMyFBKgCQQDvBIiY50ncEYqVN5VHzJUpB5eZBKT+U0Zt8Rqe08k6wD8v1rRU1W2tYaF7OF0TQ5Wq0Fp6VlO58gLHzdhHBl2t0KbTkROpXoCnsnc1Y2D+zlCCFOEqUO8D6Df503sW4GgTr++dTWLUztP5Uk69WrhYXsN7IQ/wBkKxwZDYhKQOwFFmbXp+/717Q0lOpOp+Y6aV4Ve7gaD986tGjCGZsq5ylwdsgT72v76VxViGmmg/f3oPfYoEGSqO550l8VcauJSUsp/wDY8vQVyrSm9tJf35lumo5mw/xZxy1aJlRBUowhMgFROgjoO9Vvi+CvXRLt05PNLST5Uj15mkLilta1+KpRVm3JMwf0px4D4i8drwlmXGxpPxI2B9Rt9Kbo6ZQ9UssDUrN4jhAW9sUpBbKYSdqGYDhjzb2cEIQkwVq2I6Ruab8eUkKMDbSeU9JOxqAnC31jMhuQEyJj12584qKuo24X3GtPo1Nbpv6BFFn4nmElCjEgQVdQmdxv+VTsZwNtTaFO50JCAUHQZhrCSD5o05Jn03rWCp8YJaVdXASIllMJgx8K5ic3ICaOt4BbpkeASoAZlqVME7lS82+o8u+tLPPq7jb9PpWDjwyEJaP4S1W9J95w5EJUqZ1Ks6zB0MAATB3JjP4E9cFS3MqAPLla01GnM+ZPf6UMxMqtHg609CT5V5HIUNISSOggekVLveLXwkJ0cIPmOcFPLoJMyDMwZG9TUe6N3j7EU4uErRfPm5CxvhFSW0qZJKQPMBEiNwJG4n9RvU/B7xHhAqSAoZQqUkAiD5p2ObmO07GtfiLpxsqAKljoMoE8vNqr6ULu2ElUOBLCFpGQeZaCrUqVnncEwTGxjYUKmo1FZhqkpRdgjf3Vs+ktqKSkgmUkBSTpoDt9dKXLc/hlqQmHGlKSU6SUQqSpK4ELAJHeaabDAbYkStazAPvJEGOqRrFS/wAAwGtAmUzBWZ1nbUxr1oe7pOxa8ZoB/wDeCchQArNPSSIMiBynUR3oZf2K3S2RmC5WTEAjbKhIG4H1MnTSjGELbBCXAlJOZQOg2MESN9+eu1HG7RsuhawA3sMisubymICfe066bVG6VKdksEStJC7hVusPt3HuJKvDISkhS0KhKlLB2mZ78utFmLZCrgLbIQ8szmzbaqiFbjOTmjae5oojG2wIKApaEoUSjQAeZKVHKdd4+vWhGENlwNJLBnQqe0k658hAEZtiRyzego8pbluZSMdqtYN8UZWrO4WApWRoCVJ5OeTynYwoiek1QpeOoG1fRXESGF2T6nlqS14LoOXQwrKQJAOuZCOR3r5uacg03p4rbdGdXqO+1hG3XTfgDKiPdJFZwjwV4oS47MmChsDUp/mV0FWxhHCrTSRnyk8tJ9PSla8er6YmjS1zowV1kTsP4fU8ZbPlAkqUClM9AeZ9KNt8KvoGoSR1Cqc7e0bkJJzRsNh9NqKuBJAECKWfw+E1lkv4xW4VvsVqvDnEQVIMDprXfDbfOojNEED/AO3T5/kasRLSVjlG1C8V4WSsZkABQIPSk63wlpboO/sEj8V3+mat7oENIKVZTyqYoFSYBjpIBH0NDQlSFZVCI07RRBhdeSq76NRuF0yaqur8gm5CkElTgbA6AJH3obb8ZjPkQ6cvwrIEKPOD2rt7TuGVXNl4jc+I0CtIE+YD30Rz01Hcd6p3DeIdMi4IPXmeRnke9ey+F7K9PfJepcr55T+TRlVZPgtW+XfrcUpF0pKTsEhMARy0rKTmeInUpADwAG0gz86yvQWp+BKzLzQsb/c9egTufnFdkYiCkjpziB8qEKdHYAb/AK7UOxTiFtlBUogD96AdfSsfrtYiaHST5C91cnNJVAG39yf2PWlLir2ls2oyghbnJI3+Z5VXvFntOecJQzKEn4z7x9B8PrvSGl2SrMZzayf5us96PS0s5vdUdl47g51YxxHP7FiYZx4t+6yvkZXB/DgQEHkn59aZb61C01UVvbqXt7ydU9THTvVo8NY0Li3BP+omErHeNFehGv1rTpxiltSsJVG27sU8UsQMyFbKoPw5ZrRcjISHEKk90c/UEaU78RYbImKG4JZjMVkQqCgHtzH1/Kq1Z7I3L0afUmohG3ZS44pKhmKvMdSnKQZ1EeadhrTXiF+2ygJBCSISVR5tdYbQdTpuo6DvQN/DcqZbBVJBUVA6EbQego5aBsgSEiI1Ik9NzrWVuu7M2ZJKzQsX106kpWyFZPiPlbJk6QAJAPPrrU5vCV3AK1vEJXoppo+HqNRJ3V86ZFtIWNTm2yhPWd9tRQkENqMrUOvl3BOyRz/zVo3atf5FXO/CydGOFLNtJAaAKhErJzAkaxP50nOsItHyHPClE+SIC0GYkjUq6dKY8TDrpKW9B8JIknSI115zNRrrAcluta4dWkDcEEDY67k6elXzH/06LvhvLO7PELeQEKKToRv8o17xXHELnxm9lQmSFARvPqCP0qFg7jakggo6BITBEbkyNBoNudGbrF0nyKIUEg+ROgMRHcj6VRra8F1ntkTMrlugPZHAjMUpWNtgcqo93fSRrUzBcXS4HAFJUpYHkyFRkTABO3eN6M3+LKcSW0ylC0edJy5ZMe6kaCDlIorwXwW2wnx0ozuHTzLAME67wB1+tXltn8yLypK3Yj8KcNoWUqW2JKj5YVlEj3s+gTz01jLTFiyGrdClnRCUFR1MkJMyTySSUp+cAa12xJxxC1BCwPKIzAKGWdYAiI16mk7i/HxcqFuVENNKzLVI/iGBlTGwAknXrtXQp25KSqOT3HjDrZLuUuBKFKTAQ3KiYUVI0MkAaCFUTYw3KsqzxmOXwwY11lWUbHQfTvSTj/ES2TkbyNluQkJMlIj+Ye9O/wA63Y8cOtsl17Ic0BKZIUoCZITyB66da6VKbRKrpvkJe1HioeAbRIAOZAKk80oElJ7SpO3MGk/gHh4XNyCoS23BPQn4Qe2k/KgmKYkq4eW6v3lkmBsOgHYVYfszbCWZ+JaifknQUed6NG3diN1Vq7ksIcru8cShRbGSOfMgbVy4X4rLgyOqlQO/UVKxReZlYG+Uj5xSDw2oodJ5Rv3oME45LO0sFr27qlOJg6g6TtFMDaid6QrDiVE66UyYdxG2fi071aEkuSs4vsNFsmBHKpnicqH210lQkGRUpt0Gm01YVaPFzhaVzIpJx7GVWClnw1FCU5pkR0PfTSrDQqlnjzDs9stQOVSATmidPikcxH5Vn6zQUaqU2sr6BqVeUbxFjhzjZu5ShClBLpnya8tdCe35VX/Hfs7863rYaySpsesynp6VzUgN3TbqShDhUCUJ0BgxpAgT95ohecaFu+eB1bzxHoAD6GZpH4fpVptU3T/4yj+U1/UFqS30rvlMrlrHXmxkzRl0gjUdjNZVqrsrB4+IUIJVqZiemtbr0VkKeoMOYqpUgaA8z+YH96B45ZFSSTqepoggxXtzzCDVKWnhSXpRE60p8lR43YwTpQ62tc375098R4fvpSzhLYzqZI1WRkPRWumnXQUWxVM621mqA4DORQSpEHpIVoNttPXkKJYXdm1fC/8Axr0MbZZ1iOaTr6E1xt3fDJn+lXpOh/8AU/Ymu1w1nGUkyPd/q7/3qUiGxxJVcHI2nMYn5dfSpGF4CoGAdj9+evrS1wxxOLZBSZCjpPMAaZfQU4Ybxfb5ffAMc6RrzcnZGhp4OCvbkkqsXEz5gN9N/wDmh1ywtQyg7kFRgaDYVFxrj5tIytnaTPelFPFxWrVRgmSKUcXza4/B3HVrDSIClq0mFZzuekaCottaJLiT5lpToYUU76bnpUfC+IUEADWNdRz2joRW7vEJUBPl3PIfMihSlJvaGhB5ZLxBTiE522iVpITA1CgowNtuWooS9xKpxQbWjw4kKK1aSNxtIptwC4XBUVZAlKUoyiQop2Ks2s9x0oTjlgHXR/AJWEq1CgEwomZHUyTR6cr+mQtNbXdHCxSlwFDHhpWuAI1HeVcutem+E22fOuXF/EqSEk9SneOQFFuH2EIYOVIzEwfLt2Ecqg4hYOrURmUlBEyAPpFFmtqwCUt75sAL/FQUZEJAIIAWdhzAEV6HEF0wcvjhR8spUkKOmv7FSmMOQklsgLk6L2KSNToOtQsYtPDSlSEZSk7jZSTptvXJJLJdSu9qGg8VKvm0pUgMLjyrCZTniAcp2+tJ/wCPS2yoK8ykSlXI5ydFa+lG8DdCkFbuqE6IBUBKj25jvSnxvKAIIhfmIH8x3nqdtaJFvdYpUgtt1gUrq4JUSdSajOOlUSSYECeQ6CtrFc6cirGZNtmCrA4QvsjSBMETP1/4qv4orhF+R5Z1G3cdKHWhviWpS2ss65x0kKSBy070r4ddkSkCDJr3YpWvQaDuanowMyVDeKQqVoQw2bWn0U52dgfcXBjc6VwTjDgQoawREVPubUpPmBHflQ59mdPpQ1WUhmehlEa+DOLlIQGyokg8zyqysMx7MaoFDJSdDBp54FxZxasqjOv2qs3KOYsQqUV3Lqs7qa64k0FMrCjoUKn6GheFyIrh7Q8XFvhtw5pmyZU/1KISB96fpvdHJlyVngqE3im0ruH0T4IIAyglxxJKUKncJ92SDHlpG/HeMSof6qtVJ5LVuVJ6K5xz+1MWD8VGSl2FJVv29B0qBxNwZCfHtfM2dSgalPdPbtyqNPS23k+X9kvAWrKOFFY/N/IJTiChoFVqo6MXTAztBSuauvespi3sC+pcHiViXI57VGcfA/fzodeYjG2/50diyO2OEFJ+9V5ijcKkbjUEdaY7zFZHrSxiD4mqsuhgDiXW0vD45C08gsQFfXRXzrTbmkc06eqfhP009RQjhrEcq1NqMIdHPQBY1ST+Xzomo5TMbSCP9p3+YiflVkQzjizQELSZzDzdlDnHQiKBOXJB0NHb9JykDX970urbJNLSitzH6VR9NGOPE614S5rWorxOtWSRDqO4xYbiBAAJpkw7itpohTjSXI2SdjSGtzyiK4KuDS3Qu7jj1Ppsy7sE4xaUtEBIn4QNNal42oStaPLBBSdwTHM96pnAcU8JwE7TT+9xYi7t1IScikKBgn3gOVV6e15KblJXiHsGcUlMjY/DPPnW7u5UZA0UNSroBrS5bcWhtOVURO86g+lQ77jRK85SJKh9+tEavkAmEn8WyjO2ZWSSslI3rdzw8+WkuuKOVYkdBzE9KT7TE1Z8y/d7n6UxtXl1+GCC6FMk5kidPTt6VEmu4xTj4JyMLQEIWuZCgBHOT+WlK3tEgOIAMwDtt1p0Vdw0EROx9Iqt+MbzO6B0qlC7ndhdRLbSsLs1utVtA1rQMS5upmFsyuTyqIoQal2DsGh1L7XYc0m3rR3cXHXAr9kSm4QVBUQpJ1T8uYo226mcras6Rsecd6RGbiizLqm0hWozbGsTUUdyse7oVIyzf+BuI5KqNfYGFpKmxqNY7UJtMWM+YzVi8B8SMtKUl2EhY0XEx2Iis+FGUaiTdvfsE1m+nRc4x3eyKrfQB2PSj/CCsq8wnpXHiy0Sl3Mk+VZP19KK8MhtsArUEiecD6mn6ct8FJHmtW9smmWNh99mEJVBqqPbTxdmcTZNklLZC3SSTmcI8qR2SCT6ntRPi72ltspLVnCnDop0e6nsk/ErvsKrbE8VVcFJdyqKdsoA36q3NalGm090jCqSTxEgsOzR3COJ3WNBlI6LJA+g1qBbYa64PK2QOvugepVXdWHMNf6z0q/kbEmemc6fY0xGObgpMjXaEOLUspAKjJCGyEyegzVlSRjVuNBbyOqtSfUzWVexTAx3mJ9KB3eJd6g3N9POh7jxNc2VSOr1/UUoKqkMWk70TYs6gsACgppntrrxGgv4hor1H96g3lhpUbCrnw3Mp91enz5GrIqwup+EEdNB/Sf7bfSgN3cebSjNykgH5/5FL1wklR0iqyjeQSE1GJhVRDDcBW6M5BDY5nn2H967cI3yUPZHEghXukgeVXL67fSni6d0gHTaptYhzuV3iFvkMAaVBNMmMtgzS28IqEid+MmgqK9JeI2NcyqvNWsRvfY7FwnevTbsGa4TW5qLEqY14v4KrdCmVSVFIXOhBy6/Ka52GI5UBAJyp1+dLAXXvxzEChOkMLU2G53iuEqg69qU7u6Liyo8zXGa1V4QUeANWvKpybrCK1W5ogEnNNB1GmjqATE++gdP9yRy5j01jJBBrmhZBBBgjUHvRFRDic40UPeHfr6GoauSntYY4QwhV3coaA5yfQVZHtUaZt7dhkR4pMwNwkAgk/Mionstbas7Z29e008s7wOQ7k1X+PY8u7uVvvKjMdBvlSPdSKzXT6s21wjXpatwlFzfB2ZeotYXpBApat3ydAkmOlEbO7ykFQKeYJoNXTylhI9RQ+LUIxvOSsMnHALdkhQOVRWPWO1IbKXntsygNyTp99KmYxjAdUCtSlxsNkj0qIi7WrRIyjommtHpnQpbZO75PIa/VLUVnOPBObwxATLrmUz7oEk952FejjLTUeCyMw+NfmM9QDoPpUNSY94x9z9K21Hwt5j1Vt9KcSEGzLrErh8+YqP5CohswD51SeidT9aasJ4JvLvVKVZOvuoHzMCmG24Hs7UZrt8KI3ba1PpmP6CuckSotleJt0cmVEdSTr9BWVaCcasgIRhxUkbEhRJHUmayq9RF+kyo0pKqmMWtbrKsDCDFtU9hisrKkhnq5tpTS1iNvlMjlrWVlcQEUO520r6/mKiuNAzp/wAdK1WVcqQLi1Oqgfdpqw3FPFZCj7w0PqOdZWVBILxJ6gD51rKyoJONZWVlSQZWVlZXHGVlZWVxxlZWVlcce8mk15ArKyuOJTNodz9KkJQE7c96ysqCbhVzFHnGUslX8NJmO+wmoDjKUEZjPasrKhRS4LXbZteJKPlQAkVG8NS9SfqaysriWSAW4PllWkawBG/rNSbSxddISmBOwED71lZXPBEVd5HvA/ZGogLuHA2nt5zp6aUWcvcPsvKyz4rg+JwTr2B0FZWUObsrhYJNnK8xe6fQFOOhhkyAE6nTlA2oOotp/wBNGZZ3cd1M9QnYVlZQ2GXg5m8c5vr+UgVlZWVTcybI/9k=">
            <a:extLst>
              <a:ext uri="{FF2B5EF4-FFF2-40B4-BE49-F238E27FC236}">
                <a16:creationId xmlns:a16="http://schemas.microsoft.com/office/drawing/2014/main" id="{0A370A76-D0FC-4BBA-841A-323EF17A875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830263"/>
            <a:ext cx="2619375" cy="174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sp>
        <p:nvSpPr>
          <p:cNvPr id="16388" name="AutoShape 6" descr="data:image/jpeg;base64,/9j/4AAQSkZJRgABAQAAAQABAAD/2wCEAAkGBhQSERUUExMWFRQVGBgZGBcXGBoYHBgWGBcXFBYWGBcXHCYeGBwkHBQVHy8gIycpLCwsFh4xNTAqNSYsLCkBCQoKDgwOGg8PGi8kHyQsLCwsLCwsLCwpLCwsLCwsLCwsLCwvLCksKiwsLCwsLCwsLCwsLCwsLCwsLCwsLCwsLP/AABEIALcBEwMBIgACEQEDEQH/xAAcAAACAgMBAQAAAAAAAAAAAAAFBgQHAAEDAgj/xAA9EAABAwIEBAMGBAUDBAMAAAABAgMRAAQFEiExBkFRYRMicQcyQoGRoRSxwfAjUnLR4TNi8RUWQ4IlksL/xAAaAQACAwEBAAAAAAAAAAAAAAADBAECBQAG/8QALxEAAgEDAwMCBQQCAwAAAAAAAAECAxEhBBIxE0FRImEFcYGRoRSx0fBS4TJCwf/aAAwDAQACEQMRAD8AsFAFdAkUOTc16F0ax9w9tCQSK2E0PTcmuqXzUbydpNAr0IqGHDXsLNRvO2kutVxCq627edQSDFWTcnZENWyzCK5qcA3IrlxSCw3KCZPWqrvMSedcguKjoDFMfppctg+pEtNWJNjdafrWIxNo7OJ+tVLjOGlLWaTPqaXcObUVjzHfqalaZeSOr7H0MhM6jWtkUOt0lvDEqB8wEzQTBuMVqzBxIUE7kb1EtP4Zyqew1KRNePArlZYk28JbUD25ipCgaUnTaeUGUr8HIsV48KpSWya2m2qnTv2LbiJ4NYWKIC2rPw1W6L8Fd5ADNb8OiKWBXC8um2xKiAKt0Dt5EJri49Xu3uvGBUn3RsetLF9xcltSkkRBiY39KjoyfBbdbkNvOxqTQi8xlOoCte360m43xyFSkGPz/wAUru4i4pWRBMq6frTNLR95g5V1wi1MPxNlIzLUJ9aiY/7Q20IIbMntVZYhYusgKUokHeuFu14qgJ0Joy0se7Buu+yCQ4icdUVqzRPyFSEX6gQpCj9asPCODGFWwEA+WKTuIODl2nmbkp6U0oxtawBykncbOE+NUKGRzRQ5GpHEnFyEJlCgfSqxaQHOyum1cnm1DQnSqKhFKyRbqyeQo/7TnQqBRfCfaiSQFiqzu7ApVI1FdLVOtDlp4eC6rS8l8M8aNFIM71lVChwxvWUP9NEt1vYvIW9dE29e/wAejqK8qxZA5is+3uNG029dQ1UM46nrXk44mouidrCSUV6CaEqx9NRXMfg1O6JGyQduHco0iToPU0vN4i4zcwtUknlsBXO7xXxAkAx5hQ3iF0oWhR05Vo6RRs5IVr3WGWPxCz4tsFdp+tU/eJCHx3NW9gFwLi0jtFUlxZcFF3H8qv1puQCIwYxaFVsTyFJWGOAL+dWKhJcs1+n6VVrLsOehoUSz5PoDxAcLB5ZarzCVwh6OlNybv/4QHtH3qvbC5ht3WonwWhybs8YUw8lSTGokdauW0uAtCVdQDVJW+HlQL6/K0j4jpmVyA60yO+1BppsJSZyiPpVJK6RZcss/Ss8ZI3Iqj3Paw+snJAHKgGKe0W6XI8Qj0qOlI7cj6Ce4lYQYLiZHcUAxT2oWrUwsKPQa1Q7Kn1AurBKTzJrl4JWoQdCdqv0sXbK77uyLZsvaK7dOwhORudzvRDGLlK0wtUx+f60jWrCmwkARNcMTxNQVkBPeaya03KVom3p9LwxzRjS0QESUDkKHYy0/dqBQgISRHep/CCFLa80Gj1hbOJcIgeHHzml41al/4CzjCEnjK8ihh3s1JOZRmo/EHBotQXWzqnXL/arDZvwnWgfE+KgiFCno1Om+cikl1sNFfOKcusoUCBy02qXd+zp1KM7MlW/rR+3ugtSW1pCUbyn7bbUzYVigblMFSBzjYdzTlLUwk7SwxOtpJQV45K9wPjV61V4T4IjTXf8AzVj4ZizN0mSQdOdA+LOGEXgzoEK5EVXLiX7JyFSB15Gm/dCXGGP3GXDbcZmQAodKRlPEHK4IPWmbDOKs6YUCT6SaIO8OG6Rm8OByJ0qHJLkjY3wIN5Z6SNRQxVsR2ppvMEetVapKkT6ipo4TcuUgtpCZ68qh1ILlkqEvAmBw1qnpPspuOak1lV6sC3TkQFcSOH4TWJxx47INWgjhBr+QVLa4ZbHwCkenHwOdZlTjELg7INe03F0f/Gat5GBIHwj6V2ThKR8IrulHwd15FSITdn4DXX8Fdn4Ktn8EkchXNwoA1iu6cV2O60irW7K6G6KMXt8DbxfpUlKSAHmxKk9CtPxDuKY8Q4mtmQSpadPSkLib2htXLLjKESFCAe9EpJxfpB1Jbl6hy4YxMsNE2ziLxvkG1AL+aFGQarji60fW6p5bLiCpRMFJ0k7bUmWGZKyAopUDyMfcUZPFF0gR+IdjoVk/nTcsiy8FocHS5bKBB939Kqq/tFi4WAlRhR5HrXS64nuEoGW4cEjWFRQJzGXlSS6ufWqQfgvKNnkuA40gYMlkuJDhMZSdRrOoobww9Zsha7jNcQAUoTogq6KJ3/KqvYfJ1JmmNxzKwOpq6TIwTeM+L13joJSG2hohtHupA5mNz3pXVbgmBqTyrs89LeWNSZmuNhcFCtdxUlU7BW84eQzbhzNCzy79IqBh+HquCEoEq5/5r3d3ynFSvYcqZeDy0gytXh5z6HL2JodabhC65DUaaqTs+DVxhb6G0suIypUNDG47UwWHCjVswFutHMoeRPxdlVM4vx5wiGkoS2EhKSo5iQNcw6E0vYfxRcuHKpQJI0G5gdJrLq1Jz/7YXg1qdCCStHPudL+7U3lJRttpW/G8bylj3tc0VIOHvvIlxwQqYBgfSuNvY3bKko8UEfCYBjsaTksWv+4/BrlchHh8uWyykiUnami1xsJWvMDlIEaTrQxFlcqT/GShfdOhFc38RbbKUKS4lXp/fegp1ISBT21Xe2fY4vcVBp1QUg5eVAOIOIE3BKAYnX/FF7rF2yrKpJPqmDQtV00FElgLnQciKYoVN0/UVqUrQvFZA+DeKlfxaTHeieGcavIzIWgBJPmncDbSjuCYQpSszoyJ0yyI+lRPaY4yhpKEJHiKiT2plK8n+50mm0vuMnCbrbwdU2o+GkCAesEmJ5bVwcYZvElCokGD+VQ/ZliTLbSkrUASOdeMCtchdeyktrWrKRrpO9NRr9OGBLV6dOpjhfkbMEwJmybhKJHXc1lximcZGynzdOQrrgt2lYgqkdKjcR8KNZszJLTp1BSYBPcbGhZeW8CeOHyeLvh1biRC4J7aUOftby1SScikjaNDXfC+J3WD4V2mDyWNj86n3+IF/KUQUA/Wu2x7cktyjzwQ2cbVlE5p+dZTKzcoyjyjat1PTl/l+CN0f8fyTUxW1PIG5Aqgb72hXjKAgLJjSYkmhX47FLs6JdIPUlI/StDbYV3XL0xDj+zZWUKcEjeNY+lLuL+2y1bnwwpw9hA+pqsrjhK6t0eK+U5TuAZNecFwmxlS7pRHQSYI+W9dZWuTd3DWMe2t18FDack8xJP2oA/jt06AEurJUYgmNTRpXGWH2wi3tsx6wB9zShc48XXysJ8ME6Acj61MUvBEr+RysfZZdOjM++lsHp5j9TpUDibhBmzQCy+XF/ECQfsNqC3uMXLhCVvuFH9RAj5VCusRyjIjnuatkjB5cfhebqK068VVxDChlzDSaLNYanedOlSQQnGvKB2oasQKJXq4ntQ1DkCDzqETc6221MVzdBLSAdyKg8N4G5duhq3aU44dYGgSOq1HRI7mpfFPC71tc+A+pBWkJP8ADOYCRIExvV72RXlg113zTXpthS1Tzovw9w0p93KSG2kiVuq19EjuaarjDrNsI8JSSqYUucxHeNppWrXVN2GqdFzyhcwfhZbnmUOe3M/LkK88RWS21AyIHw9BtTlaNOshSmnEuFRHhxCgAebsCe0DnUVeHOuuHMtK0qElSUZdTuCFaiDprSuoqSh6x/S04ttMh4BwqzdjR1xSABCVESDzGnejKeFGrZfkVKjoB0HWKhYcybErynN4hAjYg0db8V4aQiYJUUyokflWdKpvd1ew7Jyh3Blxh4uCW3FKSAYgDWd9CamucGNBCQH3Uj151DxLhB9xKlKfUFJnIEwMw5gnrUrC+FLcpSVXD+c8lGCD+VTe6tfPgrvtlN2Mw142zoaXcqKjsFDQjlBotf2ziyFKCVx7pG88qX+JOB3AhK2XVuKCtiZKe4nl2qBh790kFCbgqWTBBHu89CRVZRW28mES6j3QaOz9rcLfLcpCxr5huPWp+C8NuKcbW8dJMQIo3huArSEuOLC3PhV6x5SOdGrdStQ6kBSCdBsJ2j5VenTfcHOtm0CDjSSlPn3QNPQVS3FmJrcfLhkpGg9KsX2g8WhlGUQVrEDsOZqvLJ0ODLE1p6emneTM7U1ZU0oL6i+cWUToSPSr1wbES1hNspCc05QrsDuarS19lly84ChGRB1zL007Derc4d4a8C3DLjhWPoB6ULVbUkoclKVVyXrO91w0QQ/bKhZAJST5VH9K5HFfxSfNLbjR1TOoI3pkYtW8oTrA21qM/wAIW61BYBSsGZBImf5uoocY+CrqJqz+4NLTamsr4BQeu9Q3sBU2nNbLlvfKeXpRV3Clt++nxEAykpEkDkCKGniRAUq3SP4joMGYA03J5VaVmvcinuvZA/8A6okaKJnn61lcLPCbdKAH1ku65oUImSdPlFZVv09Tyg1o+GV8pZSpLgSCpszB5xWsT9qVx7qEpbjoJrrnlIPyPfvS9xBhMeYD/IrUnBPJmQk1ghYlxLcXGjjqlDpOn0rph7odQUK94bUHr2y+UqChuKqsEvJt9opUQeVeBRi9a8VAcT8/WozGCuqE5TFSdc62LwWkoVuNjXuysAJWrWK922ArJgA5+QHPtVh8L+zNTgSt8FAjVHX16UKrWhTV5MvCDk8CPY4LcXq8rSDlHPYD1NM7/swxBtvMEodAGyFeb6HeriwnAUMpCUJAA6bUat2TGmlJR1NScvSsB5U4RWT5Lew15zMAgjKYUk6KB2gjrTrwz7GXnk+NeLFpbJEkrgKI9D7o7mrD454mssLeL6bdDt45AmRCRrC1DkfQSeoquOKeKXb2HHXStO6UDRCf6UDn3MmtCnLcris007DNde0VixCbLBbYKUrTx1iAogaqEwV6AnMqB2NBlYRmWXXjmeUcytQoqVuSY5elBsLVs8sQgZk54J82WY02mQPnTDnQhvIrOHlZYMEZEGDvMg66yOR0pTVVprEWaGj00ZWcv9A3FL5RCgIG8gaTr0FNXDNmyzbNqJSlxQzGYJgkwRpptzpce4YdW4rIPEKSMxBK/wCnzHeenajWC8LeIpKXCQW0iEqVsnUlSp39J0pOnezXf3NHUbElZ49j1iGGsLuA7nykRMEgKEzBUPT7Vu6fSlRKSoH/AGa5o7ASR3plRw0wG86yEIkQonKkkmBM0v4vhKw7mQErEKQRn0ylSchTlkBWh1/3bVWVOWN2EBhVg3jLOAdeelLbISDEKV5cum+pMk0Obw69aWkKfmZnWdo5+nKmZ15K1Apytpy+4mTmI3gk67/bagWOXPjfwm0rWlPlVlOVJ6CR+f2pZ7k3HsMQkm1glJtXoBNyYJ0KojX5VLssBe8SU3C9NYMZVfalBriRVmfA8EJED3lFYgmApIP+edH7VN082FNvrBBAhACQesnkaE6LjJNvDCbm00mhkZtXiJQ7tMiPi1G1TGMMUcrrgScnPKASec/SqxdxC/ZW6RcFCUHzBZBIJnQjKTrptTdwhxW5eSyHAohOZQIEzMEgp5aDeiRoOK3N3Xs+4vKUuF+wyXGIZAcg11MdPSg2NcR+C0XFnl+xUvFGvBO/vg78uooFdYS3cpyuElOgjNln0FTPWU6cts748IPToNw3wX3KpunX8RvAGwVLWqEJ6D96mrt4T9nLNghK3gXHtyoCUp7AfrUXhPgG3tXhcMkqUJASpQMTpI0qwRiaFCD5T0I/WiT+IUqq2wlt8Xxf+/MypUZwleWX3Al7fLJhCFRyMRWWDa/jQfrRsgcqiKZUmSk5ux9etBqKUmm2/oQrWskS7dhJ3EfOpIsyPdJPY/3oNeYyhGQTqVAQd59OnejVncyB3o9GdPf0+ff5gZxklc209yOh6UscWcAouZcYIbe3PRfSeh70zYk3Cc43Tr6jmKywugsTNPJ2lskDjJx9cT5+uHPDWpC1QpJIIJggjrNZV/XGA27iitbLalHclIJPLUx2rdE6HuN/r3/j+T50JjXl+lTrq2JZAI3nLFA8GuFLQQrVSefajVo6VDJOqdU+nSe1aXJlcCzacIreWrKYAO3MVJueDPC1JmmKz8Tx0qabK82igkfc8hT0xwgXh59B05/4papVhT5f8hYwlLgqFqzKVAISVJXoUgSZ5EAVYvCvCT6m8rqQgTpO5Hpyp8wfhFm2H8NsT/MdSfnRtNpMQKTnqKk8QVg8acY5kL+EcIMsGQgFXMnU/wCKYm7WOX+KkQECVHXtQjHeJWbZouOrygdfyjrQ3SjB3m8/kupSliJ6x/GWrJlTrpASnrzPIDqapjiX20XDshj+Gk6TzjsKXePuO137s6hlB8qf/wBHvQzh3CE3OYlcZd08yOtMU6V1xb2Ocow+ZBdfU6oqWoqUdSTrJrdoVe4kzJ0HfpRu6wKSG2kkqJgAbk1PwvDkWywpQS66mJQqC3BESVg5RBInU6DvR3JQVgai6rv2DjHD7bTTSc+Z0kEpbJWMx1za+XNB5nStXd02yWvHQURKYSkjxNZK1LUdSRvHX512t2Vvgw9lGhPhJyxm5Sde0QNtAAK833CzTjajmWtYnzFWbUAjmY3HXrWdOa3ZNWmrRsGUcVokN2jK3jGmVJSkD1VqfXtWr+7vFJKvwqP/AGPmIH9J3mlHhfiP8KspUZSohM6kjcggjQiTqDv8qcf+7oT5Ulem5hMdZ6R/ahVUllsJThK9lG4DsMTF0lSVZAkFJWlWcjODpKAYkciaZ7V5CBlSlJ0ELOaEzOUQDrz7DSkm7uQHFPoSUqghQgEep116/KssXlOIltZAV8ICQkkznyxzP68qinxeLx4Oq0/VlErie7SnyrWkhRACkgDVMmTA3g6ffrXjDLxtkgIuMzeZOUqTrk3SVBOypP0qd/0HMkoVlSlUeUeaIkmFq1nlr96CpSGnktg59NQE5ZP8smBpI26UwpKS2pANm31NkziG5YudEpKQgaLCZidwoaSn+1SeCH3vEKFJUSBoRrmjQanfT8hXnAVNuuFCUALSCMqpEEZRIiQTJjvUm0wm5XcJKViVglMLyqAByrJSNQZBE9jQUp5VseBj02z45Cl3YquLlK0KyKSgpcynUoBJCSkbwZ8u+sV0wbGsPZchSA26lRK0rIQpEAHVQgKBMaTpNTbZKLVrPrsZAAAzJJlRG0wT13NU9xRif4t9x/TIFZUjKE+WNCR1otGnuF5vt2HDjHi0vXSUpgIamcqpBKjm3HQQPrXdjGARVdWzkUw4eTANJ6rTReWem0UodNR8D5YY4tMAGUj4Tt9taYXMeQoJjQ8x+gpAsbmi7LmxHWsStCycezL19JTk91hws8TPWjFrdA0oMYiCACNeXy/OiVpfba0lTr1dNK8crwY2o0l82sMF1hbbsZ0zHyPyPKu1ojLpOx59Ki2OIg6K+tZiVxkIPI6V6KjXoVodWHK58mNOE09jDNyMyFBKgCQQDvBIiY50ncEYqVN5VHzJUpB5eZBKT+U0Zt8Rqe08k6wD8v1rRU1W2tYaF7OF0TQ5Wq0Fp6VlO58gLHzdhHBl2t0KbTkROpXoCnsnc1Y2D+zlCCFOEqUO8D6Df503sW4GgTr++dTWLUztP5Uk69WrhYXsN7IQ/wBkKxwZDYhKQOwFFmbXp+/717Q0lOpOp+Y6aV4Ve7gaD986tGjCGZsq5ylwdsgT72v76VxViGmmg/f3oPfYoEGSqO550l8VcauJSUsp/wDY8vQVyrSm9tJf35lumo5mw/xZxy1aJlRBUowhMgFROgjoO9Vvi+CvXRLt05PNLST5Uj15mkLilta1+KpRVm3JMwf0px4D4i8drwlmXGxpPxI2B9Rt9Kbo6ZQ9UssDUrN4jhAW9sUpBbKYSdqGYDhjzb2cEIQkwVq2I6Ruab8eUkKMDbSeU9JOxqAnC31jMhuQEyJj12584qKuo24X3GtPo1Nbpv6BFFn4nmElCjEgQVdQmdxv+VTsZwNtTaFO50JCAUHQZhrCSD5o05Jn03rWCp8YJaVdXASIllMJgx8K5ic3ICaOt4BbpkeASoAZlqVME7lS82+o8u+tLPPq7jb9PpWDjwyEJaP4S1W9J95w5EJUqZ1Ks6zB0MAATB3JjP4E9cFS3MqAPLla01GnM+ZPf6UMxMqtHg609CT5V5HIUNISSOggekVLveLXwkJ0cIPmOcFPLoJMyDMwZG9TUe6N3j7EU4uErRfPm5CxvhFSW0qZJKQPMBEiNwJG4n9RvU/B7xHhAqSAoZQqUkAiD5p2ObmO07GtfiLpxsqAKljoMoE8vNqr6ULu2ElUOBLCFpGQeZaCrUqVnncEwTGxjYUKmo1FZhqkpRdgjf3Vs+ktqKSkgmUkBSTpoDt9dKXLc/hlqQmHGlKSU6SUQqSpK4ELAJHeaabDAbYkStazAPvJEGOqRrFS/wAAwGtAmUzBWZ1nbUxr1oe7pOxa8ZoB/wDeCchQArNPSSIMiBynUR3oZf2K3S2RmC5WTEAjbKhIG4H1MnTSjGELbBCXAlJOZQOg2MESN9+eu1HG7RsuhawA3sMisubymICfe066bVG6VKdksEStJC7hVusPt3HuJKvDISkhS0KhKlLB2mZ78utFmLZCrgLbIQ8szmzbaqiFbjOTmjae5oojG2wIKApaEoUSjQAeZKVHKdd4+vWhGENlwNJLBnQqe0k658hAEZtiRyzego8pbluZSMdqtYN8UZWrO4WApWRoCVJ5OeTynYwoiek1QpeOoG1fRXESGF2T6nlqS14LoOXQwrKQJAOuZCOR3r5uacg03p4rbdGdXqO+1hG3XTfgDKiPdJFZwjwV4oS47MmChsDUp/mV0FWxhHCrTSRnyk8tJ9PSla8er6YmjS1zowV1kTsP4fU8ZbPlAkqUClM9AeZ9KNt8KvoGoSR1Cqc7e0bkJJzRsNh9NqKuBJAECKWfw+E1lkv4xW4VvsVqvDnEQVIMDprXfDbfOojNEED/AO3T5/kasRLSVjlG1C8V4WSsZkABQIPSk63wlpboO/sEj8V3+mat7oENIKVZTyqYoFSYBjpIBH0NDQlSFZVCI07RRBhdeSq76NRuF0yaqur8gm5CkElTgbA6AJH3obb8ZjPkQ6cvwrIEKPOD2rt7TuGVXNl4jc+I0CtIE+YD30Rz01Hcd6p3DeIdMi4IPXmeRnke9ey+F7K9PfJepcr55T+TRlVZPgtW+XfrcUpF0pKTsEhMARy0rKTmeInUpADwAG0gz86yvQWp+BKzLzQsb/c9egTufnFdkYiCkjpziB8qEKdHYAb/AK7UOxTiFtlBUogD96AdfSsfrtYiaHST5C91cnNJVAG39yf2PWlLir2ls2oyghbnJI3+Z5VXvFntOecJQzKEn4z7x9B8PrvSGl2SrMZzayf5us96PS0s5vdUdl47g51YxxHP7FiYZx4t+6yvkZXB/DgQEHkn59aZb61C01UVvbqXt7ydU9THTvVo8NY0Li3BP+omErHeNFehGv1rTpxiltSsJVG27sU8UsQMyFbKoPw5ZrRcjISHEKk90c/UEaU78RYbImKG4JZjMVkQqCgHtzH1/Kq1Z7I3L0afUmohG3ZS44pKhmKvMdSnKQZ1EeadhrTXiF+2ygJBCSISVR5tdYbQdTpuo6DvQN/DcqZbBVJBUVA6EbQego5aBsgSEiI1Ik9NzrWVuu7M2ZJKzQsX106kpWyFZPiPlbJk6QAJAPPrrU5vCV3AK1vEJXoppo+HqNRJ3V86ZFtIWNTm2yhPWd9tRQkENqMrUOvl3BOyRz/zVo3atf5FXO/CydGOFLNtJAaAKhErJzAkaxP50nOsItHyHPClE+SIC0GYkjUq6dKY8TDrpKW9B8JIknSI115zNRrrAcluta4dWkDcEEDY67k6elXzH/06LvhvLO7PELeQEKKToRv8o17xXHELnxm9lQmSFARvPqCP0qFg7jakggo6BITBEbkyNBoNudGbrF0nyKIUEg+ROgMRHcj6VRra8F1ntkTMrlugPZHAjMUpWNtgcqo93fSRrUzBcXS4HAFJUpYHkyFRkTABO3eN6M3+LKcSW0ylC0edJy5ZMe6kaCDlIorwXwW2wnx0ozuHTzLAME67wB1+tXltn8yLypK3Yj8KcNoWUqW2JKj5YVlEj3s+gTz01jLTFiyGrdClnRCUFR1MkJMyTySSUp+cAa12xJxxC1BCwPKIzAKGWdYAiI16mk7i/HxcqFuVENNKzLVI/iGBlTGwAknXrtXQp25KSqOT3HjDrZLuUuBKFKTAQ3KiYUVI0MkAaCFUTYw3KsqzxmOXwwY11lWUbHQfTvSTj/ES2TkbyNluQkJMlIj+Ye9O/wA63Y8cOtsl17Ic0BKZIUoCZITyB66da6VKbRKrpvkJe1HioeAbRIAOZAKk80oElJ7SpO3MGk/gHh4XNyCoS23BPQn4Qe2k/KgmKYkq4eW6v3lkmBsOgHYVYfszbCWZ+JaifknQUed6NG3diN1Vq7ksIcru8cShRbGSOfMgbVy4X4rLgyOqlQO/UVKxReZlYG+Uj5xSDw2oodJ5Rv3oME45LO0sFr27qlOJg6g6TtFMDaid6QrDiVE66UyYdxG2fi071aEkuSs4vsNFsmBHKpnicqH210lQkGRUpt0Gm01YVaPFzhaVzIpJx7GVWClnw1FCU5pkR0PfTSrDQqlnjzDs9stQOVSATmidPikcxH5Vn6zQUaqU2sr6BqVeUbxFjhzjZu5ShClBLpnya8tdCe35VX/Hfs7863rYaySpsesynp6VzUgN3TbqShDhUCUJ0BgxpAgT95ohecaFu+eB1bzxHoAD6GZpH4fpVptU3T/4yj+U1/UFqS30rvlMrlrHXmxkzRl0gjUdjNZVqrsrB4+IUIJVqZiemtbr0VkKeoMOYqpUgaA8z+YH96B45ZFSSTqepoggxXtzzCDVKWnhSXpRE60p8lR43YwTpQ62tc375098R4fvpSzhLYzqZI1WRkPRWumnXQUWxVM621mqA4DORQSpEHpIVoNttPXkKJYXdm1fC/8Axr0MbZZ1iOaTr6E1xt3fDJn+lXpOh/8AU/Ymu1w1nGUkyPd/q7/3qUiGxxJVcHI2nMYn5dfSpGF4CoGAdj9+evrS1wxxOLZBSZCjpPMAaZfQU4Ybxfb5ffAMc6RrzcnZGhp4OCvbkkqsXEz5gN9N/wDmh1ywtQyg7kFRgaDYVFxrj5tIytnaTPelFPFxWrVRgmSKUcXza4/B3HVrDSIClq0mFZzuekaCottaJLiT5lpToYUU76bnpUfC+IUEADWNdRz2joRW7vEJUBPl3PIfMihSlJvaGhB5ZLxBTiE522iVpITA1CgowNtuWooS9xKpxQbWjw4kKK1aSNxtIptwC4XBUVZAlKUoyiQop2Ks2s9x0oTjlgHXR/AJWEq1CgEwomZHUyTR6cr+mQtNbXdHCxSlwFDHhpWuAI1HeVcutem+E22fOuXF/EqSEk9SneOQFFuH2EIYOVIzEwfLt2Ecqg4hYOrURmUlBEyAPpFFmtqwCUt75sAL/FQUZEJAIIAWdhzAEV6HEF0wcvjhR8spUkKOmv7FSmMOQklsgLk6L2KSNToOtQsYtPDSlSEZSk7jZSTptvXJJLJdSu9qGg8VKvm0pUgMLjyrCZTniAcp2+tJ/wCPS2yoK8ykSlXI5ydFa+lG8DdCkFbuqE6IBUBKj25jvSnxvKAIIhfmIH8x3nqdtaJFvdYpUgtt1gUrq4JUSdSajOOlUSSYECeQ6CtrFc6cirGZNtmCrA4QvsjSBMETP1/4qv4orhF+R5Z1G3cdKHWhviWpS2ss65x0kKSBy070r4ddkSkCDJr3YpWvQaDuanowMyVDeKQqVoQw2bWn0U52dgfcXBjc6VwTjDgQoawREVPubUpPmBHflQ59mdPpQ1WUhmehlEa+DOLlIQGyokg8zyqysMx7MaoFDJSdDBp54FxZxasqjOv2qs3KOYsQqUV3Lqs7qa64k0FMrCjoUKn6GheFyIrh7Q8XFvhtw5pmyZU/1KISB96fpvdHJlyVngqE3im0ruH0T4IIAyglxxJKUKncJ92SDHlpG/HeMSof6qtVJ5LVuVJ6K5xz+1MWD8VGSl2FJVv29B0qBxNwZCfHtfM2dSgalPdPbtyqNPS23k+X9kvAWrKOFFY/N/IJTiChoFVqo6MXTAztBSuauvespi3sC+pcHiViXI57VGcfA/fzodeYjG2/50diyO2OEFJ+9V5ijcKkbjUEdaY7zFZHrSxiD4mqsuhgDiXW0vD45C08gsQFfXRXzrTbmkc06eqfhP009RQjhrEcq1NqMIdHPQBY1ST+Xzomo5TMbSCP9p3+YiflVkQzjizQELSZzDzdlDnHQiKBOXJB0NHb9JykDX970urbJNLSitzH6VR9NGOPE614S5rWorxOtWSRDqO4xYbiBAAJpkw7itpohTjSXI2SdjSGtzyiK4KuDS3Qu7jj1Ppsy7sE4xaUtEBIn4QNNal42oStaPLBBSdwTHM96pnAcU8JwE7TT+9xYi7t1IScikKBgn3gOVV6e15KblJXiHsGcUlMjY/DPPnW7u5UZA0UNSroBrS5bcWhtOVURO86g+lQ77jRK85SJKh9+tEavkAmEn8WyjO2ZWSSslI3rdzw8+WkuuKOVYkdBzE9KT7TE1Z8y/d7n6UxtXl1+GCC6FMk5kidPTt6VEmu4xTj4JyMLQEIWuZCgBHOT+WlK3tEgOIAMwDtt1p0Vdw0EROx9Iqt+MbzO6B0qlC7ndhdRLbSsLs1utVtA1rQMS5upmFsyuTyqIoQal2DsGh1L7XYc0m3rR3cXHXAr9kSm4QVBUQpJ1T8uYo226mcras6Rsecd6RGbiizLqm0hWozbGsTUUdyse7oVIyzf+BuI5KqNfYGFpKmxqNY7UJtMWM+YzVi8B8SMtKUl2EhY0XEx2Iis+FGUaiTdvfsE1m+nRc4x3eyKrfQB2PSj/CCsq8wnpXHiy0Sl3Mk+VZP19KK8MhtsArUEiecD6mn6ct8FJHmtW9smmWNh99mEJVBqqPbTxdmcTZNklLZC3SSTmcI8qR2SCT6ntRPi72ltspLVnCnDop0e6nsk/ErvsKrbE8VVcFJdyqKdsoA36q3NalGm090jCqSTxEgsOzR3COJ3WNBlI6LJA+g1qBbYa64PK2QOvugepVXdWHMNf6z0q/kbEmemc6fY0xGObgpMjXaEOLUspAKjJCGyEyegzVlSRjVuNBbyOqtSfUzWVexTAx3mJ9KB3eJd6g3N9POh7jxNc2VSOr1/UUoKqkMWk70TYs6gsACgppntrrxGgv4hor1H96g3lhpUbCrnw3Mp91enz5GrIqwup+EEdNB/Sf7bfSgN3cebSjNykgH5/5FL1wklR0iqyjeQSE1GJhVRDDcBW6M5BDY5nn2H967cI3yUPZHEghXukgeVXL67fSni6d0gHTaptYhzuV3iFvkMAaVBNMmMtgzS28IqEid+MmgqK9JeI2NcyqvNWsRvfY7FwnevTbsGa4TW5qLEqY14v4KrdCmVSVFIXOhBy6/Ka52GI5UBAJyp1+dLAXXvxzEChOkMLU2G53iuEqg69qU7u6Liyo8zXGa1V4QUeANWvKpybrCK1W5ogEnNNB1GmjqATE++gdP9yRy5j01jJBBrmhZBBBgjUHvRFRDic40UPeHfr6GoauSntYY4QwhV3coaA5yfQVZHtUaZt7dhkR4pMwNwkAgk/Mionstbas7Z29e008s7wOQ7k1X+PY8u7uVvvKjMdBvlSPdSKzXT6s21wjXpatwlFzfB2ZeotYXpBApat3ydAkmOlEbO7ykFQKeYJoNXTylhI9RQ+LUIxvOSsMnHALdkhQOVRWPWO1IbKXntsygNyTp99KmYxjAdUCtSlxsNkj0qIi7WrRIyjommtHpnQpbZO75PIa/VLUVnOPBObwxATLrmUz7oEk952FejjLTUeCyMw+NfmM9QDoPpUNSY94x9z9K21Hwt5j1Vt9KcSEGzLrErh8+YqP5CohswD51SeidT9aasJ4JvLvVKVZOvuoHzMCmG24Hs7UZrt8KI3ba1PpmP6CuckSotleJt0cmVEdSTr9BWVaCcasgIRhxUkbEhRJHUmayq9RF+kyo0pKqmMWtbrKsDCDFtU9hisrKkhnq5tpTS1iNvlMjlrWVlcQEUO520r6/mKiuNAzp/wAdK1WVcqQLi1Oqgfdpqw3FPFZCj7w0PqOdZWVBILxJ6gD51rKyoJONZWVlSQZWVlZXHGVlZWVxxlZWVlcce8mk15ArKyuOJTNodz9KkJQE7c96ysqCbhVzFHnGUslX8NJmO+wmoDjKUEZjPasrKhRS4LXbZteJKPlQAkVG8NS9SfqaysriWSAW4PllWkawBG/rNSbSxddISmBOwED71lZXPBEVd5HvA/ZGogLuHA2nt5zp6aUWcvcPsvKyz4rg+JwTr2B0FZWUObsrhYJNnK8xe6fQFOOhhkyAE6nTlA2oOotp/wBNGZZ3cd1M9QnYVlZQ2GXg5m8c5vr+UgVlZWVTcybI/9k=">
            <a:extLst>
              <a:ext uri="{FF2B5EF4-FFF2-40B4-BE49-F238E27FC236}">
                <a16:creationId xmlns:a16="http://schemas.microsoft.com/office/drawing/2014/main" id="{9CC6CDB5-7A67-4770-BC35-EC6944F6813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830263"/>
            <a:ext cx="2619375" cy="174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sp>
        <p:nvSpPr>
          <p:cNvPr id="16389" name="AutoShape 8" descr="data:image/jpeg;base64,/9j/4AAQSkZJRgABAQAAAQABAAD/2wCEAAkGBhQSERUUExMWFRQVGBgZGBcXGBoYHBgWGBcXFBYWGBcXHCYeGBwkHBQVHy8gIycpLCwsFh4xNTAqNSYsLCkBCQoKDgwOGg8PGi8kHyQsLCwsLCwsLCwpLCwsLCwsLCwsLCwvLCksKiwsLCwsLCwsLCwsLCwsLCwsLCwsLCwsLP/AABEIALcBEwMBIgACEQEDEQH/xAAcAAACAgMBAQAAAAAAAAAAAAAFBgQHAAEDAgj/xAA9EAABAwIEBAMGBAUDBAMAAAABAgMRAAQFEiExBkFRYRMicQcyQoGRoRSxwfAjUnLR4TNi8RUWQ4IlksL/xAAaAQACAwEBAAAAAAAAAAAAAAADBAECBQAG/8QALxEAAgEDAwMCBQQCAwAAAAAAAAECAxEhBBIxE0FRImEFcYGRoRSx0fBS4TJCwf/aAAwDAQACEQMRAD8AsFAFdAkUOTc16F0ax9w9tCQSK2E0PTcmuqXzUbydpNAr0IqGHDXsLNRvO2kutVxCq627edQSDFWTcnZENWyzCK5qcA3IrlxSCw3KCZPWqrvMSedcguKjoDFMfppctg+pEtNWJNjdafrWIxNo7OJ+tVLjOGlLWaTPqaXcObUVjzHfqalaZeSOr7H0MhM6jWtkUOt0lvDEqB8wEzQTBuMVqzBxIUE7kb1EtP4Zyqew1KRNePArlZYk28JbUD25ipCgaUnTaeUGUr8HIsV48KpSWya2m2qnTv2LbiJ4NYWKIC2rPw1W6L8Fd5ADNb8OiKWBXC8um2xKiAKt0Dt5EJri49Xu3uvGBUn3RsetLF9xcltSkkRBiY39KjoyfBbdbkNvOxqTQi8xlOoCte360m43xyFSkGPz/wAUru4i4pWRBMq6frTNLR95g5V1wi1MPxNlIzLUJ9aiY/7Q20IIbMntVZYhYusgKUokHeuFu14qgJ0Joy0se7Buu+yCQ4icdUVqzRPyFSEX6gQpCj9asPCODGFWwEA+WKTuIODl2nmbkp6U0oxtawBykncbOE+NUKGRzRQ5GpHEnFyEJlCgfSqxaQHOyum1cnm1DQnSqKhFKyRbqyeQo/7TnQqBRfCfaiSQFiqzu7ApVI1FdLVOtDlp4eC6rS8l8M8aNFIM71lVChwxvWUP9NEt1vYvIW9dE29e/wAejqK8qxZA5is+3uNG029dQ1UM46nrXk44mouidrCSUV6CaEqx9NRXMfg1O6JGyQduHco0iToPU0vN4i4zcwtUknlsBXO7xXxAkAx5hQ3iF0oWhR05Vo6RRs5IVr3WGWPxCz4tsFdp+tU/eJCHx3NW9gFwLi0jtFUlxZcFF3H8qv1puQCIwYxaFVsTyFJWGOAL+dWKhJcs1+n6VVrLsOehoUSz5PoDxAcLB5ZarzCVwh6OlNybv/4QHtH3qvbC5ht3WonwWhybs8YUw8lSTGokdauW0uAtCVdQDVJW+HlQL6/K0j4jpmVyA60yO+1BppsJSZyiPpVJK6RZcss/Ss8ZI3Iqj3Paw+snJAHKgGKe0W6XI8Qj0qOlI7cj6Ce4lYQYLiZHcUAxT2oWrUwsKPQa1Q7Kn1AurBKTzJrl4JWoQdCdqv0sXbK77uyLZsvaK7dOwhORudzvRDGLlK0wtUx+f60jWrCmwkARNcMTxNQVkBPeaya03KVom3p9LwxzRjS0QESUDkKHYy0/dqBQgISRHep/CCFLa80Gj1hbOJcIgeHHzml41al/4CzjCEnjK8ihh3s1JOZRmo/EHBotQXWzqnXL/arDZvwnWgfE+KgiFCno1Om+cikl1sNFfOKcusoUCBy02qXd+zp1KM7MlW/rR+3ugtSW1pCUbyn7bbUzYVigblMFSBzjYdzTlLUwk7SwxOtpJQV45K9wPjV61V4T4IjTXf8AzVj4ZizN0mSQdOdA+LOGEXgzoEK5EVXLiX7JyFSB15Gm/dCXGGP3GXDbcZmQAodKRlPEHK4IPWmbDOKs6YUCT6SaIO8OG6Rm8OByJ0qHJLkjY3wIN5Z6SNRQxVsR2ppvMEetVapKkT6ipo4TcuUgtpCZ68qh1ILlkqEvAmBw1qnpPspuOak1lV6sC3TkQFcSOH4TWJxx47INWgjhBr+QVLa4ZbHwCkenHwOdZlTjELg7INe03F0f/Gat5GBIHwj6V2ThKR8IrulHwd15FSITdn4DXX8Fdn4Ktn8EkchXNwoA1iu6cV2O60irW7K6G6KMXt8DbxfpUlKSAHmxKk9CtPxDuKY8Q4mtmQSpadPSkLib2htXLLjKESFCAe9EpJxfpB1Jbl6hy4YxMsNE2ziLxvkG1AL+aFGQarji60fW6p5bLiCpRMFJ0k7bUmWGZKyAopUDyMfcUZPFF0gR+IdjoVk/nTcsiy8FocHS5bKBB939Kqq/tFi4WAlRhR5HrXS64nuEoGW4cEjWFRQJzGXlSS6ufWqQfgvKNnkuA40gYMlkuJDhMZSdRrOoobww9Zsha7jNcQAUoTogq6KJ3/KqvYfJ1JmmNxzKwOpq6TIwTeM+L13joJSG2hohtHupA5mNz3pXVbgmBqTyrs89LeWNSZmuNhcFCtdxUlU7BW84eQzbhzNCzy79IqBh+HquCEoEq5/5r3d3ynFSvYcqZeDy0gytXh5z6HL2JodabhC65DUaaqTs+DVxhb6G0suIypUNDG47UwWHCjVswFutHMoeRPxdlVM4vx5wiGkoS2EhKSo5iQNcw6E0vYfxRcuHKpQJI0G5gdJrLq1Jz/7YXg1qdCCStHPudL+7U3lJRttpW/G8bylj3tc0VIOHvvIlxwQqYBgfSuNvY3bKko8UEfCYBjsaTksWv+4/BrlchHh8uWyykiUnami1xsJWvMDlIEaTrQxFlcqT/GShfdOhFc38RbbKUKS4lXp/fegp1ISBT21Xe2fY4vcVBp1QUg5eVAOIOIE3BKAYnX/FF7rF2yrKpJPqmDQtV00FElgLnQciKYoVN0/UVqUrQvFZA+DeKlfxaTHeieGcavIzIWgBJPmncDbSjuCYQpSszoyJ0yyI+lRPaY4yhpKEJHiKiT2plK8n+50mm0vuMnCbrbwdU2o+GkCAesEmJ5bVwcYZvElCokGD+VQ/ZliTLbSkrUASOdeMCtchdeyktrWrKRrpO9NRr9OGBLV6dOpjhfkbMEwJmybhKJHXc1lximcZGynzdOQrrgt2lYgqkdKjcR8KNZszJLTp1BSYBPcbGhZeW8CeOHyeLvh1biRC4J7aUOftby1SScikjaNDXfC+J3WD4V2mDyWNj86n3+IF/KUQUA/Wu2x7cktyjzwQ2cbVlE5p+dZTKzcoyjyjat1PTl/l+CN0f8fyTUxW1PIG5Aqgb72hXjKAgLJjSYkmhX47FLs6JdIPUlI/StDbYV3XL0xDj+zZWUKcEjeNY+lLuL+2y1bnwwpw9hA+pqsrjhK6t0eK+U5TuAZNecFwmxlS7pRHQSYI+W9dZWuTd3DWMe2t18FDack8xJP2oA/jt06AEurJUYgmNTRpXGWH2wi3tsx6wB9zShc48XXysJ8ME6Acj61MUvBEr+RysfZZdOjM++lsHp5j9TpUDibhBmzQCy+XF/ECQfsNqC3uMXLhCVvuFH9RAj5VCusRyjIjnuatkjB5cfhebqK068VVxDChlzDSaLNYanedOlSQQnGvKB2oasQKJXq4ntQ1DkCDzqETc6221MVzdBLSAdyKg8N4G5duhq3aU44dYGgSOq1HRI7mpfFPC71tc+A+pBWkJP8ADOYCRIExvV72RXlg113zTXpthS1Tzovw9w0p93KSG2kiVuq19EjuaarjDrNsI8JSSqYUucxHeNppWrXVN2GqdFzyhcwfhZbnmUOe3M/LkK88RWS21AyIHw9BtTlaNOshSmnEuFRHhxCgAebsCe0DnUVeHOuuHMtK0qElSUZdTuCFaiDprSuoqSh6x/S04ttMh4BwqzdjR1xSABCVESDzGnejKeFGrZfkVKjoB0HWKhYcybErynN4hAjYg0db8V4aQiYJUUyokflWdKpvd1ew7Jyh3Blxh4uCW3FKSAYgDWd9CamucGNBCQH3Uj151DxLhB9xKlKfUFJnIEwMw5gnrUrC+FLcpSVXD+c8lGCD+VTe6tfPgrvtlN2Mw142zoaXcqKjsFDQjlBotf2ziyFKCVx7pG88qX+JOB3AhK2XVuKCtiZKe4nl2qBh790kFCbgqWTBBHu89CRVZRW28mES6j3QaOz9rcLfLcpCxr5huPWp+C8NuKcbW8dJMQIo3huArSEuOLC3PhV6x5SOdGrdStQ6kBSCdBsJ2j5VenTfcHOtm0CDjSSlPn3QNPQVS3FmJrcfLhkpGg9KsX2g8WhlGUQVrEDsOZqvLJ0ODLE1p6emneTM7U1ZU0oL6i+cWUToSPSr1wbES1hNspCc05QrsDuarS19lly84ChGRB1zL007Derc4d4a8C3DLjhWPoB6ULVbUkoclKVVyXrO91w0QQ/bKhZAJST5VH9K5HFfxSfNLbjR1TOoI3pkYtW8oTrA21qM/wAIW61BYBSsGZBImf5uoocY+CrqJqz+4NLTamsr4BQeu9Q3sBU2nNbLlvfKeXpRV3Clt++nxEAykpEkDkCKGniRAUq3SP4joMGYA03J5VaVmvcinuvZA/8A6okaKJnn61lcLPCbdKAH1ku65oUImSdPlFZVv09Tyg1o+GV8pZSpLgSCpszB5xWsT9qVx7qEpbjoJrrnlIPyPfvS9xBhMeYD/IrUnBPJmQk1ghYlxLcXGjjqlDpOn0rph7odQUK94bUHr2y+UqChuKqsEvJt9opUQeVeBRi9a8VAcT8/WozGCuqE5TFSdc62LwWkoVuNjXuysAJWrWK922ArJgA5+QHPtVh8L+zNTgSt8FAjVHX16UKrWhTV5MvCDk8CPY4LcXq8rSDlHPYD1NM7/swxBtvMEodAGyFeb6HeriwnAUMpCUJAA6bUat2TGmlJR1NScvSsB5U4RWT5Lew15zMAgjKYUk6KB2gjrTrwz7GXnk+NeLFpbJEkrgKI9D7o7mrD454mssLeL6bdDt45AmRCRrC1DkfQSeoquOKeKXb2HHXStO6UDRCf6UDn3MmtCnLcris007DNde0VixCbLBbYKUrTx1iAogaqEwV6AnMqB2NBlYRmWXXjmeUcytQoqVuSY5elBsLVs8sQgZk54J82WY02mQPnTDnQhvIrOHlZYMEZEGDvMg66yOR0pTVVprEWaGj00ZWcv9A3FL5RCgIG8gaTr0FNXDNmyzbNqJSlxQzGYJgkwRpptzpce4YdW4rIPEKSMxBK/wCnzHeenajWC8LeIpKXCQW0iEqVsnUlSp39J0pOnezXf3NHUbElZ49j1iGGsLuA7nykRMEgKEzBUPT7Vu6fSlRKSoH/AGa5o7ASR3plRw0wG86yEIkQonKkkmBM0v4vhKw7mQErEKQRn0ylSchTlkBWh1/3bVWVOWN2EBhVg3jLOAdeelLbISDEKV5cum+pMk0Obw69aWkKfmZnWdo5+nKmZ15K1Apytpy+4mTmI3gk67/bagWOXPjfwm0rWlPlVlOVJ6CR+f2pZ7k3HsMQkm1glJtXoBNyYJ0KojX5VLssBe8SU3C9NYMZVfalBriRVmfA8EJED3lFYgmApIP+edH7VN082FNvrBBAhACQesnkaE6LjJNvDCbm00mhkZtXiJQ7tMiPi1G1TGMMUcrrgScnPKASec/SqxdxC/ZW6RcFCUHzBZBIJnQjKTrptTdwhxW5eSyHAohOZQIEzMEgp5aDeiRoOK3N3Xs+4vKUuF+wyXGIZAcg11MdPSg2NcR+C0XFnl+xUvFGvBO/vg78uooFdYS3cpyuElOgjNln0FTPWU6cts748IPToNw3wX3KpunX8RvAGwVLWqEJ6D96mrt4T9nLNghK3gXHtyoCUp7AfrUXhPgG3tXhcMkqUJASpQMTpI0qwRiaFCD5T0I/WiT+IUqq2wlt8Xxf+/MypUZwleWX3Al7fLJhCFRyMRWWDa/jQfrRsgcqiKZUmSk5ux9etBqKUmm2/oQrWskS7dhJ3EfOpIsyPdJPY/3oNeYyhGQTqVAQd59OnejVncyB3o9GdPf0+ff5gZxklc209yOh6UscWcAouZcYIbe3PRfSeh70zYk3Cc43Tr6jmKywugsTNPJ2lskDjJx9cT5+uHPDWpC1QpJIIJggjrNZV/XGA27iitbLalHclIJPLUx2rdE6HuN/r3/j+T50JjXl+lTrq2JZAI3nLFA8GuFLQQrVSefajVo6VDJOqdU+nSe1aXJlcCzacIreWrKYAO3MVJueDPC1JmmKz8Tx0qabK82igkfc8hT0xwgXh59B05/4papVhT5f8hYwlLgqFqzKVAISVJXoUgSZ5EAVYvCvCT6m8rqQgTpO5Hpyp8wfhFm2H8NsT/MdSfnRtNpMQKTnqKk8QVg8acY5kL+EcIMsGQgFXMnU/wCKYm7WOX+KkQECVHXtQjHeJWbZouOrygdfyjrQ3SjB3m8/kupSliJ6x/GWrJlTrpASnrzPIDqapjiX20XDshj+Gk6TzjsKXePuO137s6hlB8qf/wBHvQzh3CE3OYlcZd08yOtMU6V1xb2Ocow+ZBdfU6oqWoqUdSTrJrdoVe4kzJ0HfpRu6wKSG2kkqJgAbk1PwvDkWywpQS66mJQqC3BESVg5RBInU6DvR3JQVgai6rv2DjHD7bTTSc+Z0kEpbJWMx1za+XNB5nStXd02yWvHQURKYSkjxNZK1LUdSRvHX512t2Vvgw9lGhPhJyxm5Sde0QNtAAK833CzTjajmWtYnzFWbUAjmY3HXrWdOa3ZNWmrRsGUcVokN2jK3jGmVJSkD1VqfXtWr+7vFJKvwqP/AGPmIH9J3mlHhfiP8KspUZSohM6kjcggjQiTqDv8qcf+7oT5Ulem5hMdZ6R/ahVUllsJThK9lG4DsMTF0lSVZAkFJWlWcjODpKAYkciaZ7V5CBlSlJ0ELOaEzOUQDrz7DSkm7uQHFPoSUqghQgEep116/KssXlOIltZAV8ICQkkznyxzP68qinxeLx4Oq0/VlErie7SnyrWkhRACkgDVMmTA3g6ffrXjDLxtkgIuMzeZOUqTrk3SVBOypP0qd/0HMkoVlSlUeUeaIkmFq1nlr96CpSGnktg59NQE5ZP8smBpI26UwpKS2pANm31NkziG5YudEpKQgaLCZidwoaSn+1SeCH3vEKFJUSBoRrmjQanfT8hXnAVNuuFCUALSCMqpEEZRIiQTJjvUm0wm5XcJKViVglMLyqAByrJSNQZBE9jQUp5VseBj02z45Cl3YquLlK0KyKSgpcynUoBJCSkbwZ8u+sV0wbGsPZchSA26lRK0rIQpEAHVQgKBMaTpNTbZKLVrPrsZAAAzJJlRG0wT13NU9xRif4t9x/TIFZUjKE+WNCR1otGnuF5vt2HDjHi0vXSUpgIamcqpBKjm3HQQPrXdjGARVdWzkUw4eTANJ6rTReWem0UodNR8D5YY4tMAGUj4Tt9taYXMeQoJjQ8x+gpAsbmi7LmxHWsStCycezL19JTk91hws8TPWjFrdA0oMYiCACNeXy/OiVpfba0lTr1dNK8crwY2o0l82sMF1hbbsZ0zHyPyPKu1ojLpOx59Ki2OIg6K+tZiVxkIPI6V6KjXoVodWHK58mNOE09jDNyMyFBKgCQQDvBIiY50ncEYqVN5VHzJUpB5eZBKT+U0Zt8Rqe08k6wD8v1rRU1W2tYaF7OF0TQ5Wq0Fp6VlO58gLHzdhHBl2t0KbTkROpXoCnsnc1Y2D+zlCCFOEqUO8D6Df503sW4GgTr++dTWLUztP5Uk69WrhYXsN7IQ/wBkKxwZDYhKQOwFFmbXp+/717Q0lOpOp+Y6aV4Ve7gaD986tGjCGZsq5ylwdsgT72v76VxViGmmg/f3oPfYoEGSqO550l8VcauJSUsp/wDY8vQVyrSm9tJf35lumo5mw/xZxy1aJlRBUowhMgFROgjoO9Vvi+CvXRLt05PNLST5Uj15mkLilta1+KpRVm3JMwf0px4D4i8drwlmXGxpPxI2B9Rt9Kbo6ZQ9UssDUrN4jhAW9sUpBbKYSdqGYDhjzb2cEIQkwVq2I6Ruab8eUkKMDbSeU9JOxqAnC31jMhuQEyJj12584qKuo24X3GtPo1Nbpv6BFFn4nmElCjEgQVdQmdxv+VTsZwNtTaFO50JCAUHQZhrCSD5o05Jn03rWCp8YJaVdXASIllMJgx8K5ic3ICaOt4BbpkeASoAZlqVME7lS82+o8u+tLPPq7jb9PpWDjwyEJaP4S1W9J95w5EJUqZ1Ks6zB0MAATB3JjP4E9cFS3MqAPLla01GnM+ZPf6UMxMqtHg609CT5V5HIUNISSOggekVLveLXwkJ0cIPmOcFPLoJMyDMwZG9TUe6N3j7EU4uErRfPm5CxvhFSW0qZJKQPMBEiNwJG4n9RvU/B7xHhAqSAoZQqUkAiD5p2ObmO07GtfiLpxsqAKljoMoE8vNqr6ULu2ElUOBLCFpGQeZaCrUqVnncEwTGxjYUKmo1FZhqkpRdgjf3Vs+ktqKSkgmUkBSTpoDt9dKXLc/hlqQmHGlKSU6SUQqSpK4ELAJHeaabDAbYkStazAPvJEGOqRrFS/wAAwGtAmUzBWZ1nbUxr1oe7pOxa8ZoB/wDeCchQArNPSSIMiBynUR3oZf2K3S2RmC5WTEAjbKhIG4H1MnTSjGELbBCXAlJOZQOg2MESN9+eu1HG7RsuhawA3sMisubymICfe066bVG6VKdksEStJC7hVusPt3HuJKvDISkhS0KhKlLB2mZ78utFmLZCrgLbIQ8szmzbaqiFbjOTmjae5oojG2wIKApaEoUSjQAeZKVHKdd4+vWhGENlwNJLBnQqe0k658hAEZtiRyzego8pbluZSMdqtYN8UZWrO4WApWRoCVJ5OeTynYwoiek1QpeOoG1fRXESGF2T6nlqS14LoOXQwrKQJAOuZCOR3r5uacg03p4rbdGdXqO+1hG3XTfgDKiPdJFZwjwV4oS47MmChsDUp/mV0FWxhHCrTSRnyk8tJ9PSla8er6YmjS1zowV1kTsP4fU8ZbPlAkqUClM9AeZ9KNt8KvoGoSR1Cqc7e0bkJJzRsNh9NqKuBJAECKWfw+E1lkv4xW4VvsVqvDnEQVIMDprXfDbfOojNEED/AO3T5/kasRLSVjlG1C8V4WSsZkABQIPSk63wlpboO/sEj8V3+mat7oENIKVZTyqYoFSYBjpIBH0NDQlSFZVCI07RRBhdeSq76NRuF0yaqur8gm5CkElTgbA6AJH3obb8ZjPkQ6cvwrIEKPOD2rt7TuGVXNl4jc+I0CtIE+YD30Rz01Hcd6p3DeIdMi4IPXmeRnke9ey+F7K9PfJepcr55T+TRlVZPgtW+XfrcUpF0pKTsEhMARy0rKTmeInUpADwAG0gz86yvQWp+BKzLzQsb/c9egTufnFdkYiCkjpziB8qEKdHYAb/AK7UOxTiFtlBUogD96AdfSsfrtYiaHST5C91cnNJVAG39yf2PWlLir2ls2oyghbnJI3+Z5VXvFntOecJQzKEn4z7x9B8PrvSGl2SrMZzayf5us96PS0s5vdUdl47g51YxxHP7FiYZx4t+6yvkZXB/DgQEHkn59aZb61C01UVvbqXt7ydU9THTvVo8NY0Li3BP+omErHeNFehGv1rTpxiltSsJVG27sU8UsQMyFbKoPw5ZrRcjISHEKk90c/UEaU78RYbImKG4JZjMVkQqCgHtzH1/Kq1Z7I3L0afUmohG3ZS44pKhmKvMdSnKQZ1EeadhrTXiF+2ygJBCSISVR5tdYbQdTpuo6DvQN/DcqZbBVJBUVA6EbQego5aBsgSEiI1Ik9NzrWVuu7M2ZJKzQsX106kpWyFZPiPlbJk6QAJAPPrrU5vCV3AK1vEJXoppo+HqNRJ3V86ZFtIWNTm2yhPWd9tRQkENqMrUOvl3BOyRz/zVo3atf5FXO/CydGOFLNtJAaAKhErJzAkaxP50nOsItHyHPClE+SIC0GYkjUq6dKY8TDrpKW9B8JIknSI115zNRrrAcluta4dWkDcEEDY67k6elXzH/06LvhvLO7PELeQEKKToRv8o17xXHELnxm9lQmSFARvPqCP0qFg7jakggo6BITBEbkyNBoNudGbrF0nyKIUEg+ROgMRHcj6VRra8F1ntkTMrlugPZHAjMUpWNtgcqo93fSRrUzBcXS4HAFJUpYHkyFRkTABO3eN6M3+LKcSW0ylC0edJy5ZMe6kaCDlIorwXwW2wnx0ozuHTzLAME67wB1+tXltn8yLypK3Yj8KcNoWUqW2JKj5YVlEj3s+gTz01jLTFiyGrdClnRCUFR1MkJMyTySSUp+cAa12xJxxC1BCwPKIzAKGWdYAiI16mk7i/HxcqFuVENNKzLVI/iGBlTGwAknXrtXQp25KSqOT3HjDrZLuUuBKFKTAQ3KiYUVI0MkAaCFUTYw3KsqzxmOXwwY11lWUbHQfTvSTj/ES2TkbyNluQkJMlIj+Ye9O/wA63Y8cOtsl17Ic0BKZIUoCZITyB66da6VKbRKrpvkJe1HioeAbRIAOZAKk80oElJ7SpO3MGk/gHh4XNyCoS23BPQn4Qe2k/KgmKYkq4eW6v3lkmBsOgHYVYfszbCWZ+JaifknQUed6NG3diN1Vq7ksIcru8cShRbGSOfMgbVy4X4rLgyOqlQO/UVKxReZlYG+Uj5xSDw2oodJ5Rv3oME45LO0sFr27qlOJg6g6TtFMDaid6QrDiVE66UyYdxG2fi071aEkuSs4vsNFsmBHKpnicqH210lQkGRUpt0Gm01YVaPFzhaVzIpJx7GVWClnw1FCU5pkR0PfTSrDQqlnjzDs9stQOVSATmidPikcxH5Vn6zQUaqU2sr6BqVeUbxFjhzjZu5ShClBLpnya8tdCe35VX/Hfs7863rYaySpsesynp6VzUgN3TbqShDhUCUJ0BgxpAgT95ohecaFu+eB1bzxHoAD6GZpH4fpVptU3T/4yj+U1/UFqS30rvlMrlrHXmxkzRl0gjUdjNZVqrsrB4+IUIJVqZiemtbr0VkKeoMOYqpUgaA8z+YH96B45ZFSSTqepoggxXtzzCDVKWnhSXpRE60p8lR43YwTpQ62tc375098R4fvpSzhLYzqZI1WRkPRWumnXQUWxVM621mqA4DORQSpEHpIVoNttPXkKJYXdm1fC/8Axr0MbZZ1iOaTr6E1xt3fDJn+lXpOh/8AU/Ymu1w1nGUkyPd/q7/3qUiGxxJVcHI2nMYn5dfSpGF4CoGAdj9+evrS1wxxOLZBSZCjpPMAaZfQU4Ybxfb5ffAMc6RrzcnZGhp4OCvbkkqsXEz5gN9N/wDmh1ywtQyg7kFRgaDYVFxrj5tIytnaTPelFPFxWrVRgmSKUcXza4/B3HVrDSIClq0mFZzuekaCottaJLiT5lpToYUU76bnpUfC+IUEADWNdRz2joRW7vEJUBPl3PIfMihSlJvaGhB5ZLxBTiE522iVpITA1CgowNtuWooS9xKpxQbWjw4kKK1aSNxtIptwC4XBUVZAlKUoyiQop2Ks2s9x0oTjlgHXR/AJWEq1CgEwomZHUyTR6cr+mQtNbXdHCxSlwFDHhpWuAI1HeVcutem+E22fOuXF/EqSEk9SneOQFFuH2EIYOVIzEwfLt2Ecqg4hYOrURmUlBEyAPpFFmtqwCUt75sAL/FQUZEJAIIAWdhzAEV6HEF0wcvjhR8spUkKOmv7FSmMOQklsgLk6L2KSNToOtQsYtPDSlSEZSk7jZSTptvXJJLJdSu9qGg8VKvm0pUgMLjyrCZTniAcp2+tJ/wCPS2yoK8ykSlXI5ydFa+lG8DdCkFbuqE6IBUBKj25jvSnxvKAIIhfmIH8x3nqdtaJFvdYpUgtt1gUrq4JUSdSajOOlUSSYECeQ6CtrFc6cirGZNtmCrA4QvsjSBMETP1/4qv4orhF+R5Z1G3cdKHWhviWpS2ss65x0kKSBy070r4ddkSkCDJr3YpWvQaDuanowMyVDeKQqVoQw2bWn0U52dgfcXBjc6VwTjDgQoawREVPubUpPmBHflQ59mdPpQ1WUhmehlEa+DOLlIQGyokg8zyqysMx7MaoFDJSdDBp54FxZxasqjOv2qs3KOYsQqUV3Lqs7qa64k0FMrCjoUKn6GheFyIrh7Q8XFvhtw5pmyZU/1KISB96fpvdHJlyVngqE3im0ruH0T4IIAyglxxJKUKncJ92SDHlpG/HeMSof6qtVJ5LVuVJ6K5xz+1MWD8VGSl2FJVv29B0qBxNwZCfHtfM2dSgalPdPbtyqNPS23k+X9kvAWrKOFFY/N/IJTiChoFVqo6MXTAztBSuauvespi3sC+pcHiViXI57VGcfA/fzodeYjG2/50diyO2OEFJ+9V5ijcKkbjUEdaY7zFZHrSxiD4mqsuhgDiXW0vD45C08gsQFfXRXzrTbmkc06eqfhP009RQjhrEcq1NqMIdHPQBY1ST+Xzomo5TMbSCP9p3+YiflVkQzjizQELSZzDzdlDnHQiKBOXJB0NHb9JykDX970urbJNLSitzH6VR9NGOPE614S5rWorxOtWSRDqO4xYbiBAAJpkw7itpohTjSXI2SdjSGtzyiK4KuDS3Qu7jj1Ppsy7sE4xaUtEBIn4QNNal42oStaPLBBSdwTHM96pnAcU8JwE7TT+9xYi7t1IScikKBgn3gOVV6e15KblJXiHsGcUlMjY/DPPnW7u5UZA0UNSroBrS5bcWhtOVURO86g+lQ77jRK85SJKh9+tEavkAmEn8WyjO2ZWSSslI3rdzw8+WkuuKOVYkdBzE9KT7TE1Z8y/d7n6UxtXl1+GCC6FMk5kidPTt6VEmu4xTj4JyMLQEIWuZCgBHOT+WlK3tEgOIAMwDtt1p0Vdw0EROx9Iqt+MbzO6B0qlC7ndhdRLbSsLs1utVtA1rQMS5upmFsyuTyqIoQal2DsGh1L7XYc0m3rR3cXHXAr9kSm4QVBUQpJ1T8uYo226mcras6Rsecd6RGbiizLqm0hWozbGsTUUdyse7oVIyzf+BuI5KqNfYGFpKmxqNY7UJtMWM+YzVi8B8SMtKUl2EhY0XEx2Iis+FGUaiTdvfsE1m+nRc4x3eyKrfQB2PSj/CCsq8wnpXHiy0Sl3Mk+VZP19KK8MhtsArUEiecD6mn6ct8FJHmtW9smmWNh99mEJVBqqPbTxdmcTZNklLZC3SSTmcI8qR2SCT6ntRPi72ltspLVnCnDop0e6nsk/ErvsKrbE8VVcFJdyqKdsoA36q3NalGm090jCqSTxEgsOzR3COJ3WNBlI6LJA+g1qBbYa64PK2QOvugepVXdWHMNf6z0q/kbEmemc6fY0xGObgpMjXaEOLUspAKjJCGyEyegzVlSRjVuNBbyOqtSfUzWVexTAx3mJ9KB3eJd6g3N9POh7jxNc2VSOr1/UUoKqkMWk70TYs6gsACgppntrrxGgv4hor1H96g3lhpUbCrnw3Mp91enz5GrIqwup+EEdNB/Sf7bfSgN3cebSjNykgH5/5FL1wklR0iqyjeQSE1GJhVRDDcBW6M5BDY5nn2H967cI3yUPZHEghXukgeVXL67fSni6d0gHTaptYhzuV3iFvkMAaVBNMmMtgzS28IqEid+MmgqK9JeI2NcyqvNWsRvfY7FwnevTbsGa4TW5qLEqY14v4KrdCmVSVFIXOhBy6/Ka52GI5UBAJyp1+dLAXXvxzEChOkMLU2G53iuEqg69qU7u6Liyo8zXGa1V4QUeANWvKpybrCK1W5ogEnNNB1GmjqATE++gdP9yRy5j01jJBBrmhZBBBgjUHvRFRDic40UPeHfr6GoauSntYY4QwhV3coaA5yfQVZHtUaZt7dhkR4pMwNwkAgk/Mionstbas7Z29e008s7wOQ7k1X+PY8u7uVvvKjMdBvlSPdSKzXT6s21wjXpatwlFzfB2ZeotYXpBApat3ydAkmOlEbO7ykFQKeYJoNXTylhI9RQ+LUIxvOSsMnHALdkhQOVRWPWO1IbKXntsygNyTp99KmYxjAdUCtSlxsNkj0qIi7WrRIyjommtHpnQpbZO75PIa/VLUVnOPBObwxATLrmUz7oEk952FejjLTUeCyMw+NfmM9QDoPpUNSY94x9z9K21Hwt5j1Vt9KcSEGzLrErh8+YqP5CohswD51SeidT9aasJ4JvLvVKVZOvuoHzMCmG24Hs7UZrt8KI3ba1PpmP6CuckSotleJt0cmVEdSTr9BWVaCcasgIRhxUkbEhRJHUmayq9RF+kyo0pKqmMWtbrKsDCDFtU9hisrKkhnq5tpTS1iNvlMjlrWVlcQEUO520r6/mKiuNAzp/wAdK1WVcqQLi1Oqgfdpqw3FPFZCj7w0PqOdZWVBILxJ6gD51rKyoJONZWVlSQZWVlZXHGVlZWVxxlZWVlcce8mk15ArKyuOJTNodz9KkJQE7c96ysqCbhVzFHnGUslX8NJmO+wmoDjKUEZjPasrKhRS4LXbZteJKPlQAkVG8NS9SfqaysriWSAW4PllWkawBG/rNSbSxddISmBOwED71lZXPBEVd5HvA/ZGogLuHA2nt5zp6aUWcvcPsvKyz4rg+JwTr2B0FZWUObsrhYJNnK8xe6fQFOOhhkyAE6nTlA2oOotp/wBNGZZ3cd1M9QnYVlZQ2GXg5m8c5vr+UgVlZWVTcybI/9k=">
            <a:extLst>
              <a:ext uri="{FF2B5EF4-FFF2-40B4-BE49-F238E27FC236}">
                <a16:creationId xmlns:a16="http://schemas.microsoft.com/office/drawing/2014/main" id="{3A32F8B5-FE7A-4C23-987D-76E8B94FB76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830263"/>
            <a:ext cx="2619375" cy="174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sp>
        <p:nvSpPr>
          <p:cNvPr id="16390" name="AutoShape 12" descr="data:image/jpeg;base64,/9j/4AAQSkZJRgABAQAAAQABAAD/2wCEAAkGBhQSEBIUEhIUFRUQFQ8WFBUUFBUUFBQUFBQVFBQQFBQXHCYeFxkjGRQUHy8gIycpLCwsFR4xNTAqNSYrLCkBCQoKDgwOGg8PGiwkHBwsLCwvLCkpKSwpLCwpKSkpLCwpLCwpLCwpLCksKSwpKSwsLCwsKSwsKSwpLCwpKSksLP/AABEIALcBEwMBIgACEQEDEQH/xAAcAAABBQEBAQAAAAAAAAAAAAAEAAEDBQYCBwj/xAA9EAABAwMDAgMFBgMGBwAAAAABAAIRAwQhBRIxBkFRYXETIkKBkQcUMqGx0RXB8ENSYnKC4RYjM1ODk6L/xAAZAQACAwEAAAAAAAAAAAAAAAABBAACAwX/xAArEQACAgICAQMDAwUBAAAAAAAAAQIRAyESMQQTIkEyUWEFFHGBkaGx8UL/2gAMAwEAAhEDEQA/APYKtRCvCmhclqYoqQ7UtqkhPsQIRALoNUzKKlbSRIDtpqQUkQKa62IWQHFJM6jKJ2pnKcgUAiyyiqdOE5qKKrcQqPLFFljZNhPKpbnVIKHGvDxS37vHdWMLxJtXRo0oVLR1gHujG6gFrHPCXTMngktB0JIMagFPTuAVopJ9FHBrskITQu4S2qxWjiEykhMpZKOITrpKFLJRyAnTwmhENClNKW1MQoQeAmLQmTIkGNMLg0ApUyJAd9sFC60HgjSuCFCAJtAki4ToUQI9ml7FENprsMWfMIILddiiiNqZyHIAHUdChdcwor6vCrq15haBLNuoiUbSryFkmsLjIKtbe52ASVlPIootGFl2XqKo5BU7zccIguwkZeRyWhhYqI3lV13cwiK960d1Q3t4CVzs+alpnQwYbe0K9qyFVNcJU9dsjBVaWuaVzZyvY/GNKi9oNUlWqexVVQvCOUYyrKvDI3ownGnZBWv3A8qz0XVS50Hsh2WQeUZb2ApjhPYOcHd6Fc01JVRo2XQAyU4v2+KzF3eOIhvKexpPAlxT0vMcRSPjpmmfdoK41GEBUvI7oKpfAuASs/1FvURiHhr5LB2tQuR1EPFc/dgW5CrbjSA7hax8zIuwehjZfUNdae6PpXzT3WLGiPbkEqZlZzOSmV5qX1GT8VP6WbUVAU6ytvrkclWlDVwRymMflY59Mwn4849otSFyQgv4h5oildByZjNPowcGuyVMnSVypwQuSVIQuHNRIRynTQnUCWqSdJLBGKjqHCkKFuqsBWirYGUOrvyqao9GajXlxVZvO7IRyS4loqy90hktGFLf2RPGFxp9yGtTXWtN4ByuVmyJ9jcI0PQOxRapqe1hIKDrsqOyAs1rYrwQBIXLzZpQXXY1yjDdWA3HUTy8icSiKV4XZJVI3T6hMlqsjZPa38JSrlzdDfieb60nHjQV/FCDEo2jW3LPsDpyCrO3uY5WM210dCfGi4+74UdUloT29eQpngOTuLaOXkdM60K7LnEK71GdmEFolkGmQFaarIYU9GPsFJy2UOnXEuyrW6uQBhZnTaTn1TAIAOVo62m4ylU5SjRfE0tso7pxyUtEpe0qeiOr2RhHaJZtpiSPNZYcKWT8Dk8ns0F3NtDRCjs6cHKV5r1MGJCqa2tgn3SnZyhF2KxhNqqLu/rANwsje3x3FXX3qW5VHc1WbjJSudOe0zbDKOP6isuLh0ozTrl3iVzuY49lM1oCTWCSdpjbzwlEuaVUkcqxs7nPKpLd+EXTcuvgyyxs5uWKmjWUKkhSLO2molpyru3ug4LuYs8ciOZPG4E6YhJJMGRxCS6hJEBYpJJili5y4oG9YSPVHApy0FWToBl3WUuXf3Fs8I+pT950cDChcwylPInsYxLRBd2o2GF5hdXz6V3Lp2gx5L024Y+MBZvVenXVfhyuT5EZSaa+C+TDzWn0XdjrbHUxHgq66ug5xkBP090m9g94wrC50JoMlyzyRySimx/BOEdPsqRTb4KcOZEQnvhTYMvA+aGpV6ZyHj6hKN8X2NcG9pE/3OmeyHr6Ww8QiKbw7hwKb2RnKkrkvaBUvqOaGnCMLmpalpRe8NXQrgpqMXFbFpO3oN0WmVYXzQRt8UJYXIAUdeuTU8k5GuOhaXewq2sWsEgJOBKIjAQ7rjKq2ugxT+Aeo0A5Vfqt1taYRF4wzKp61YOOeAlsk0pUPePC9sy94XF8mVLa1YIhPqUvfDQVG6g9rfwn6IyaapjkIKLv5Zb1Lw4AUV3o/tGzOV1pzZb72D5qxY/sk4rlL8GHkqEo8aMV9xq0X9yJVzTvZAWgfbNdyq290fuE0o0tCGOKgqXRDSvYVtZVtwWQu6hYYKtNEvZwgp1KmbONou6lTKnttSLTyoKlo5wkKO2s3bshMxco7RlSemaqyvC4IsVsoKzpbWqZjwuv48purEcsYroK3JlF7VJPCpcrklOSqHWdda33GnJWCVlia/1PaSfBCWWque6J5We1G8JET6ovp+tNTPgFq9IBqa+AIUDAVJXuBIXLroALkZacmxyF0TtHiuDVaDGFTX2s7VTs1N9R/eEu/ISdI2WFtWzV3twWtkcLzPqvqOrv2tkei3lzXIpRBJ8lheotIuTL20d4PA4I9Up5Vykq2NeNkhgTlJX/ALKC+9s6m1znfi8Sgreq+PxfQo2lol3Uc11du0N4b2xwry06TLgPfa3yhKOKXtSLeP8AqOXJJuUaiv7v7FDZXdRrpDjjzWq0/qJxgOCkodEtH9t/8o2n0eARFTPoqSw5HuOv6j8s+GX1BY21BPC5pWZBwcIpmlOaIDgYTNpuHITkFNJcjmTcb9pZ2VjKKq2YAk9lW2+pFvKmq3ftfdByU9CUaoVknYXZ1t0+ChrtbKK9iKdOFXOaXHCrONKi0HbtHT7fcICjbpNNnIk90RXuG0mjOSgby4lsysJ8Y7raN8fKWr0DXNSm0S1owqe91tu6IEIa5vwSWzyq9+mzkFcqc5T6Orjxxj9RcM1mnxHKJaaT42nJWcuKBDIHbuptFoOBBKop5IvTLTw4mrNH/D3tMgyF27jIUtvcOPoiWkHldWEtHIkqZSVdGbVOQmHShZlhWjtqTQYR9V7WDJC3jj5FHkroz9jcFnuvCtmbOUFdVGuMrq2sy/vhNYcb6MMk12HudIwuqdqSire0ACJDF1oRUUJSk2BC1SRkJLSyhUNuH3dFlWi+GuGWjlrhhzD6FZarQd7UsJk5jmZHY+apunuuGWVd8u321fMtzsePjA8xyP2Rep9Qsrvq1rZ8hrqZaRghwaCJHqIRSaJYe+1cOQVLoUve00sySPoYJKPp9SU7mzdVDWg7TMES145BHPP5FR9M3jKVUtJgOyD65j9fyVMjpFo7NHX06I9/PfGFGbDxf+SPvTwUGSuTlj7mOY3rsFq9Osfy8oq00enSHEx3KhfdbVUazrxggGAl3KGNXWzXjOer0X91qTGYESEA7W9xycNzwsONaLn8ompqha0YyCfn3g+KUn5UmuXSN4+OlotNQ1mnknzx39fRUlXXjB2gYPP7qHUqjah3RBIyOMeSraltkBhmYJjw/dc+bnJ7Z0MUMaX5Lq11hxySCYyJ4RLteeIIGPL9FmqV4QS3bMzkGPmrS2pPZO4yHjHEKscbek2azUFtourbqAOeASR/JXdG5a4S10rJMtSXD2bHEubBO0mD5QFaW+lVmRsDiMzI2/WUxh9SDp7FMyxte3TLkua4ZCWnUKdOoXAOk9zwg6Nu+JPPhIx/m8F3UrBokkfPif5J+E6ds52SLkqiWrtcpufs+I8dwfJB3+uCnIDYK8e1LWb22vXXD3Co17/7N+5jQ3AYJywjzGVrdQ60bUptc5uHAcDO7wPgjmyOrT7EoeQsLaypljX1F1VwA7lW+pW2ygGzJIyUN0P7OtRdWcIIeQ0eEInXb4bSPok3jqHe2dXD5CnUktGbtNJaSXFy6r2jpDWCR3Kio3QpAk5JyrPSNUa4y4RH5krOOGFcWNy8iV8iClR5biVYUtODQPFF3OkbqrHNwCP6KF1SqaZjOO6kYSUm2utFZzTSp9h1Z7GtgDKmt3At9Bysmb8l3KvtMu8EH4gtoS5T2YSVRC3V8rms3fElD1sFcPuoCZhNxdmLjyQbRtAD4q5oW8AZz4KgsL0ucAtBskFP4fI5v2oWyYePYXTapFHR/CFJK6idoSehkkkkQHzle/Z9AOxzh5A4VdR0O8tyTSec8g8H1C9uo6OHPiMd1HqmhhpAb35WlEs8Hr3F4x5dtc2ZkNJAPjhW9l9oT2uaXsIc0bTjBC9Pf0a6o2YCyeqdIgOMs+cLKadF41Z6J0V1J97tWkkEiW+HHAz5Qr0t8wsH0fQ+7UiY90mf5StfZXbap90wO5P+658kbrRzfkBpysXqlVziQF6S2xokfC71eP0ldfw2mOKbG/IJbJgcjaGdRPPNE0JvxNcTyTwAidS01rnkMB5MDkhbK9sSRAc0eUfssHq2j3NOq6q+7pMoNI71J2nG0tazPbulskKXFrRaXkcfcv8An5M/qVbYC2e+SgrSuSMZkwIP7I3rLTPZW9Os2qyp7Zwa3YSZwXSD4YH1Vf0Npdy+4DqLtjaMGrULQ5rZzsDThzj4fsln499mUv1CUc/CKtf5s3nT/Rm5jX3BLSRIaOS3/FjB4WpqUqLGgNYz3cNlonyknv5rj2v/AC2uzJnHlmFXXtzGCRBPPqr6x+2K/qONyyO5MetqRB90Qe4EgR2lUup6tWMDcQDIkds+XZGXOptYC0bXQCQR3PaVW3GrB20kN3jGJz5wUjmdalIdwR+VEHt6zpLnlzi3sJg+p8UzNT3gg4k988lGUK++BiBMng+pQV1Rg+745PolaXG0NN8nUkVeq6SKklmcxjx8CO/zQ2mMqUX72ZA/HTImAPiH94eXP0VlcXLoiDjyj5gqNuoN3gtLt428DBJPeOVrjyNKkK+R4vrRqS66a7Rq7O8pupbqUN35O0CN3cEBUd/euLy13In6ePoh23b6dcGkz3KoJePgDhz6DM481Ga9au+rsp7XUQC6MEicAE8+IBwYTSytpVs48s0sa4uL5J1+GRGhUqOhrXOz2BKuLTpu4xFN3jmAjema1Y/82q9xkbWg4xiTtHHC0dG9M8pnGoS27NoZZyjyqguyoltNu/DgIg+KyWthz3O/wyrLq6g9/sywkbc4JByPJBWQc1u4O38y1/P1W7acvTroopSXuZl3VdpR2mXx3CVzUYHVNrhtc6YB4Poe6udP0YN5Cx9Lk9DCyKi5tqLagylX6bJ/A75FT29owETUDZ4kgfJWVOg5pneCB3TscSa2hZ5aftZS6bolRjwXNwO8q8c2AfNUtfq1pqFg7GN3bHgrRlyHRBn0WmGEYtqIMkpNWwsVIAHgn9ooGUSVM2guwkkhFs69qkn2JI6ARWlsAJ8UJc09zirUthnyQjKUuUjLtlTl1Paz5KrfZhxyJlXN0MAIRtPPorLoIBqOle6BShrh5SPosfqIu6RzTDmj+4Y/Ir0dtPxUVa0B5CwyYlI0hPieRP6lqNd7wc3xBC02h9TDc2apg4IJxnE+XirvUul2VOQFktS6ILZ2Ejy7JB4pQ72hnnGfWmbq+a91NwbBndM+faO68svrq4p1Dbv37K5LWbnb2CQI2lwmAexIMH5r1bQHmpRYH/iNNu7/ADtEOPzIJ+aV303QrEbzJBDhESC3uClsuBydopNKarpnknUtlVqG3p0/dY0Oa6GwATEvgYBPlBK9F6d080remx7NjKbQAzhz4H/UqHxPMnK0Fpo9OlmnTAP953vO+RPHyQWsAhpImByqelLHE0hHHybS7ANQ1Lnj/bwVNf6pNOMe6SfWeyFvrhxKqa9Qnx9Epylux7itFho1L2rnAgOgYBmZ8QR355V0/RpIhrQRHP4SR4mfDul0Vp5c4EN90A7j/ecf2wI9fFaq7phrXYGJPl6I+gpQ2B5nGVIy4sDgmGGYEZGO2fGIUeoacXSRtkRPb6DxE8K4sGbyAQMbjnPPb9SgdSqMhzW7QQ4ulvJcZ/QAD6Ky8WHD+SfuJcij9jvDgDhoMDyAzz25wqpliabw6JaDJ9OZCsagc152iQCYH5Z8cImxBqAscIDpwRnwgHwXOnhrQ/jzv56CaF1bvIDHgkjcIE4P5HsrTT7RjGkhg9/LyIEkYE+JAVbpXTxp99wZhgPLR3A8sD6K2psI5Cd8WmuqEvJST9rsdlkSMfROykQciEfaOEzwrENaRkfMJ9YE1piTy1oyvV+qi3pNqOmJaDGecKtpaiypTa+g4EO58j5harWtBpXLPZvMjkfJZGz6Wtw9zaVWHAwWh2ZiYj0VZeM3PkuwrPGMVFlf1DfbKQnbu308yJaNwLiPkFY/8fUCNtMFxPc8DzU9XoGm7JknxJlV110GRBpgAg9zAIVv22ZK49mWTJDi3HtlU7qJpfmmakOkFzsT4wtTp2o3V37oGxn+EfzT6N0IC4OcAGjw7/NbqztGU2hrWgAJrF4vF3JlecIxqCKex6aYwCRn0VtTswOESlKcSUekYuTfZH7NKF2VyrWUGSSSRJZ22CPEFRtpwVSUr5zDzhWttqrH84P5KOLRB6wyuadNFvpArltPEIqeiURbUoUu1MWqWEgdRUFxayIhGSu2hBkMre0qtGTTjIMj9vNY49eVrarmk5zZ95rsHzLSO8L1mtSBGQqe/wCm6NX8TAksvjym1KDqhjHljFVJHVlrtOtTa9jpDxIjgj9/JR3VUPH7lVlPoj2RJt6rqc/CfeaT4x4+a5fpl6z/ALdQepYfzCwyLLFdX/BpD029P+4Pc6PukiEHbdN7njcYaOSOYRjr65Z+O0efNsO/Qqr1/rF9Ki72VpcPeQYGyA0+JP7ApF8n/wCdja/k1VlfCmdlOAwdu/zKL1CvuZHEhfL+oa5e+29q59Wm4GQBuYG+QB5+a3/Sn2wgsFO+kOHFVrZaR23NGQfMBaLBlhDbu/8ABm5QctKj0yoXFsNxjkclV5tchp/oprPqyze2W3VE/wDkAP0OUzOsLKSHXFEREH2jDPpBWUpSeqLxX2LSlpoj3j8h+64uNHGCJBHdC0utrLEXNLPGf3RB6rtyJFxSP+tv7qslGS2iy5JkVK3e0mSZPELnU6r2tHs8eKrNY6/t6TTtd7R3ZtPMnt73AXn7/tAun1HOc0bSTtZ2aOw8/VKvx5OD9P8A2NY51JOSPX9LvCWe+RPiOCjnVh9V5pof2g3EbRa73doJiPPCv9Pt9QuHbnMFIGeGmckHl0AR6J7As/FLti2WOPk5PSL6/wBUbRZuad7sgNaRM5Bnw4K84qWrqrn+wZVpE1C6CSS1xMl26Z5nvEFepad0yWiX7ZPJPvOPqVZUNHptM7Z9ePoulHxnJLmzkeTGOR0ujMaBa3bX/wDWqVaREEV2gOb5te0/qFqqVh3dk/ki9sJJ2K4qkZxio6Q7QnSCShYSUpFMiA6K4XS5hREYySeElAGfrU0JUYRwrOqEDXatyxzb6y5nfH9dlaWvULXcrN16ZQj2nsqtJkPQaV6x3BCnAC84p372d0fbdVFvJKo4fYhtXU0mhUFr1a08kKzpa1Td3Q4yIFlIUlw25Ye67DvAobAdbExCfek4SgE4gLh9u08gfRdlqdvCIUysudDpP/FTafVoVZW+z2yqfitqR/0NH6LS7V1Cq4x+xbk18mKrfY/prubZo/yue39ChT9iOnHinUHpVf8AzXoG5LchwX2D6kvuYBv2JWA7Vv8A2/7Iuj9kFg34ah9ahW2TEqjxxfwW9Wf3MvS+zWxb/Yz6vcf5o6h0faM/DbUvm0H9VcSkVZY4r4QHkk/kjtrNjMMY1v8AlaB+imKZicqxQcBMU652qAOSU0pyxL2SsAcFJOGJyAhYThKEnV2juEJW1hje6KTZWwzamc8Dkqmra4T+EfMoJ9w53JV1D7kL12psHdOqH2aSPBALU05UFW0JVuKITmmEOaLGbrWB8FX3NoR2WxNEKCtYg9keSIYK4poCsxbe80IHhUV7oRHCsEzD+cFJuoVG8OKMubEjsq6rQUIH0eqajfNWVv11HMrKvYoXMRsFI9Ct+uGHkqxo9WsPxBeUOaucjglTQKPZafUjD8QU7NbYe4XiguHjhzvqpG6pVHxlCoko9tbqrfEKQai3xXibNerD4lMzqasO6HCJNntAvG+Kf7y3xXjbOrq3ipmdY1v6KnCJNnr4uB4p/bheSt6yrKUdY1v6KnBEtnqwrBL24XlX/FtYqRnU9bxCHpols9R+8BL7yPFeZfx+sfiS/i1Y/EpwRLZ6Wb1vio3amwdwvNze1T8ZSD3Hkn6qcIk2egVNfpj4ghKnVbO2VjBTKlZTVuCIaV/VBPAQj9bqO7wq5jERTYjVAo7dXc7kldMYpG0FMyijQThjETSoLujRRlOioCyEUUkXsSQBZP7ZO2omSVWkFEoKkATJLJlhyxQVbYFJJBNgKm+0VrlmNR0KJTpLdbIihuLEhA1KKSSJCE01w5iZJQhyWLn2aSShDn2aQppJKEOhRUjbdJJQhPTtCiqVgUklCBlPTlOzTkklCthDLFEMskkkUQ7Fmn+6JJKEH+7KRtukkoyBFO3RNO2TpIogVTtkU22CSSDAdtpwpQkkhYRQkkkoQ//Z">
            <a:extLst>
              <a:ext uri="{FF2B5EF4-FFF2-40B4-BE49-F238E27FC236}">
                <a16:creationId xmlns:a16="http://schemas.microsoft.com/office/drawing/2014/main" id="{2F02C3D4-7F99-4E56-B74F-88BFE67066B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830263"/>
            <a:ext cx="2619375" cy="174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462E78F5-D282-4666-83D7-2C8E035EF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10</a:t>
            </a:fld>
            <a:endParaRPr lang="en-US" altLang="pl-PL"/>
          </a:p>
        </p:txBody>
      </p:sp>
      <p:sp>
        <p:nvSpPr>
          <p:cNvPr id="30" name="Tytuł 1">
            <a:extLst>
              <a:ext uri="{FF2B5EF4-FFF2-40B4-BE49-F238E27FC236}">
                <a16:creationId xmlns:a16="http://schemas.microsoft.com/office/drawing/2014/main" id="{D662B603-6B18-46BA-9599-58DA852DB5AE}"/>
              </a:ext>
            </a:extLst>
          </p:cNvPr>
          <p:cNvSpPr txBox="1">
            <a:spLocks/>
          </p:cNvSpPr>
          <p:nvPr/>
        </p:nvSpPr>
        <p:spPr bwMode="auto">
          <a:xfrm>
            <a:off x="1270695" y="188913"/>
            <a:ext cx="8713737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BARISTIC 1</a:t>
            </a:r>
            <a:r>
              <a:rPr lang="en-GB" sz="2400" b="1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</a:t>
            </a:r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DEGREE COURSE WITH ELEMENTS LATTE ART</a:t>
            </a:r>
            <a:endParaRPr lang="pl-PL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10F79332-7859-43A4-A4AE-79289773518D}"/>
              </a:ext>
            </a:extLst>
          </p:cNvPr>
          <p:cNvSpPr/>
          <p:nvPr/>
        </p:nvSpPr>
        <p:spPr>
          <a:xfrm>
            <a:off x="3870288" y="5813726"/>
            <a:ext cx="77121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Examples of the 1st degree barista course with elements of Latte Art</a:t>
            </a:r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5DBB0562-94DE-4631-BBFA-3D1D1F201895}"/>
              </a:ext>
            </a:extLst>
          </p:cNvPr>
          <p:cNvSpPr/>
          <p:nvPr/>
        </p:nvSpPr>
        <p:spPr>
          <a:xfrm>
            <a:off x="232235" y="4134647"/>
            <a:ext cx="363805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>
                <a:solidFill>
                  <a:srgbClr val="F4433E"/>
                </a:solidFill>
              </a:rPr>
              <a:t>WHAT DO I NOT KNOW?</a:t>
            </a:r>
          </a:p>
          <a:p>
            <a:pPr algn="ctr"/>
            <a:r>
              <a:rPr lang="pl-PL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endParaRPr lang="pl-PL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8" name="Grafika 17">
            <a:extLst>
              <a:ext uri="{FF2B5EF4-FFF2-40B4-BE49-F238E27FC236}">
                <a16:creationId xmlns:a16="http://schemas.microsoft.com/office/drawing/2014/main" id="{9DA46A7C-439C-4BD3-ACBF-A580D21AB0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18672" y="1931989"/>
            <a:ext cx="11811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920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E9F79163-C017-4AA0-B751-034D0AF76F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96" r="14696"/>
          <a:stretch/>
        </p:blipFill>
        <p:spPr>
          <a:xfrm flipH="1">
            <a:off x="0" y="1619409"/>
            <a:ext cx="6456040" cy="4302752"/>
          </a:xfrm>
          <a:prstGeom prst="rect">
            <a:avLst/>
          </a:prstGeom>
        </p:spPr>
      </p:pic>
      <p:sp>
        <p:nvSpPr>
          <p:cNvPr id="11" name="Prostokąt 10">
            <a:extLst>
              <a:ext uri="{FF2B5EF4-FFF2-40B4-BE49-F238E27FC236}">
                <a16:creationId xmlns:a16="http://schemas.microsoft.com/office/drawing/2014/main" id="{B461E80B-F964-4FEE-87EA-19C664C8949E}"/>
              </a:ext>
            </a:extLst>
          </p:cNvPr>
          <p:cNvSpPr/>
          <p:nvPr/>
        </p:nvSpPr>
        <p:spPr>
          <a:xfrm>
            <a:off x="5375920" y="1619409"/>
            <a:ext cx="6816080" cy="430275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33A6B32D-C7A9-40D8-84EB-349DAF77A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11</a:t>
            </a:fld>
            <a:endParaRPr lang="en-US" altLang="pl-PL"/>
          </a:p>
        </p:txBody>
      </p:sp>
      <p:sp>
        <p:nvSpPr>
          <p:cNvPr id="20" name="Podtytuł 2">
            <a:extLst>
              <a:ext uri="{FF2B5EF4-FFF2-40B4-BE49-F238E27FC236}">
                <a16:creationId xmlns:a16="http://schemas.microsoft.com/office/drawing/2014/main" id="{67E1AAA5-AD59-4B9B-B4DA-19E249BA6C87}"/>
              </a:ext>
            </a:extLst>
          </p:cNvPr>
          <p:cNvSpPr txBox="1">
            <a:spLocks/>
          </p:cNvSpPr>
          <p:nvPr/>
        </p:nvSpPr>
        <p:spPr bwMode="auto">
          <a:xfrm>
            <a:off x="6118583" y="3375628"/>
            <a:ext cx="5378718" cy="2564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spcAft>
                <a:spcPts val="600"/>
              </a:spcAft>
              <a:buNone/>
            </a:pPr>
            <a:r>
              <a:rPr lang="en-GB" altLang="pl-PL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answer to this question is the</a:t>
            </a:r>
          </a:p>
          <a:p>
            <a:pPr marL="0" indent="0" algn="ctr">
              <a:lnSpc>
                <a:spcPct val="114000"/>
              </a:lnSpc>
              <a:spcAft>
                <a:spcPts val="600"/>
              </a:spcAft>
              <a:buNone/>
            </a:pPr>
            <a:r>
              <a:rPr lang="en-GB" altLang="pl-PL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MAIN GOAL OR EXPECTED EDUCATIONAL EFFECT,</a:t>
            </a:r>
          </a:p>
          <a:p>
            <a:pPr marL="0" indent="0" algn="ctr">
              <a:lnSpc>
                <a:spcPct val="114000"/>
              </a:lnSpc>
              <a:spcAft>
                <a:spcPts val="600"/>
              </a:spcAft>
              <a:buNone/>
            </a:pPr>
            <a:r>
              <a:rPr lang="en-GB" altLang="pl-PL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which determines the result of the implementation of the entire training program.</a:t>
            </a:r>
            <a:endParaRPr lang="pl-PL" altLang="pl-PL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40F2210B-A3AD-4747-B95B-96F0B4E28C2E}"/>
              </a:ext>
            </a:extLst>
          </p:cNvPr>
          <p:cNvSpPr/>
          <p:nvPr/>
        </p:nvSpPr>
        <p:spPr>
          <a:xfrm>
            <a:off x="5807968" y="1948202"/>
            <a:ext cx="5616625" cy="1098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spcAft>
                <a:spcPts val="600"/>
              </a:spcAft>
            </a:pP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Ask yourself:</a:t>
            </a:r>
          </a:p>
          <a:p>
            <a:pPr algn="ctr">
              <a:lnSpc>
                <a:spcPct val="114000"/>
              </a:lnSpc>
              <a:spcAft>
                <a:spcPts val="600"/>
              </a:spcAft>
            </a:pPr>
            <a:r>
              <a:rPr lang="en-GB" b="1" i="1" dirty="0">
                <a:solidFill>
                  <a:schemeClr val="bg1"/>
                </a:solidFill>
              </a:rPr>
              <a:t>What is the training participant supposed to know and be able to do after finishing the training?</a:t>
            </a:r>
            <a:endParaRPr lang="pl-PL" b="1" i="1" dirty="0">
              <a:solidFill>
                <a:schemeClr val="bg1"/>
              </a:solidFill>
            </a:endParaRP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EB8FC0F5-99C1-4A12-B736-E446C5212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 flipH="1">
            <a:off x="1022515" y="471459"/>
            <a:ext cx="119336" cy="2177746"/>
          </a:xfrm>
          <a:prstGeom prst="rect">
            <a:avLst/>
          </a:prstGeom>
        </p:spPr>
      </p:pic>
      <p:sp>
        <p:nvSpPr>
          <p:cNvPr id="15" name="Prostokąt 14">
            <a:extLst>
              <a:ext uri="{FF2B5EF4-FFF2-40B4-BE49-F238E27FC236}">
                <a16:creationId xmlns:a16="http://schemas.microsoft.com/office/drawing/2014/main" id="{DC40D6C5-115A-4E03-B367-0B965F0068E8}"/>
              </a:ext>
            </a:extLst>
          </p:cNvPr>
          <p:cNvSpPr/>
          <p:nvPr/>
        </p:nvSpPr>
        <p:spPr>
          <a:xfrm>
            <a:off x="1128234" y="6074132"/>
            <a:ext cx="17994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ATTACHEMENT </a:t>
            </a:r>
          </a:p>
          <a:p>
            <a:r>
              <a:rPr lang="pl-PL" sz="1400" dirty="0"/>
              <a:t>WORK CARD 1 AND 2 </a:t>
            </a:r>
            <a:endParaRPr lang="pl-PL" sz="1400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6" name="Grupa 15">
            <a:extLst>
              <a:ext uri="{FF2B5EF4-FFF2-40B4-BE49-F238E27FC236}">
                <a16:creationId xmlns:a16="http://schemas.microsoft.com/office/drawing/2014/main" id="{09C60C8C-A9EA-47F7-A32D-C783F0887A67}"/>
              </a:ext>
            </a:extLst>
          </p:cNvPr>
          <p:cNvGrpSpPr/>
          <p:nvPr/>
        </p:nvGrpSpPr>
        <p:grpSpPr>
          <a:xfrm>
            <a:off x="511510" y="6056188"/>
            <a:ext cx="522000" cy="522000"/>
            <a:chOff x="7940396" y="332162"/>
            <a:chExt cx="522000" cy="522000"/>
          </a:xfrm>
        </p:grpSpPr>
        <p:sp>
          <p:nvSpPr>
            <p:cNvPr id="17" name="Owal 16">
              <a:extLst>
                <a:ext uri="{FF2B5EF4-FFF2-40B4-BE49-F238E27FC236}">
                  <a16:creationId xmlns:a16="http://schemas.microsoft.com/office/drawing/2014/main" id="{EF9D3D8B-DE54-43F2-AA95-09C8B10F70E2}"/>
                </a:ext>
              </a:extLst>
            </p:cNvPr>
            <p:cNvSpPr/>
            <p:nvPr/>
          </p:nvSpPr>
          <p:spPr>
            <a:xfrm>
              <a:off x="7968208" y="397110"/>
              <a:ext cx="439602" cy="4396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pic>
          <p:nvPicPr>
            <p:cNvPr id="18" name="Grafika 17">
              <a:extLst>
                <a:ext uri="{FF2B5EF4-FFF2-40B4-BE49-F238E27FC236}">
                  <a16:creationId xmlns:a16="http://schemas.microsoft.com/office/drawing/2014/main" id="{5E757F6A-53FE-42E8-A118-C97A31330D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940396" y="332162"/>
              <a:ext cx="522000" cy="522000"/>
            </a:xfrm>
            <a:prstGeom prst="rect">
              <a:avLst/>
            </a:prstGeom>
          </p:spPr>
        </p:pic>
      </p:grpSp>
      <p:sp>
        <p:nvSpPr>
          <p:cNvPr id="13" name="Tytuł 1">
            <a:extLst>
              <a:ext uri="{FF2B5EF4-FFF2-40B4-BE49-F238E27FC236}">
                <a16:creationId xmlns:a16="http://schemas.microsoft.com/office/drawing/2014/main" id="{EC0285F9-D1FB-4343-B09D-103510585B83}"/>
              </a:ext>
            </a:extLst>
          </p:cNvPr>
          <p:cNvSpPr txBox="1">
            <a:spLocks/>
          </p:cNvSpPr>
          <p:nvPr/>
        </p:nvSpPr>
        <p:spPr bwMode="auto">
          <a:xfrm>
            <a:off x="1270695" y="188640"/>
            <a:ext cx="5761409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DETERMINATION OF THE TRAINING AIM</a:t>
            </a:r>
            <a:endParaRPr lang="pl-PL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C3F5BCE2-0536-47F5-8ECE-652A16DF910F}"/>
              </a:ext>
            </a:extLst>
          </p:cNvPr>
          <p:cNvSpPr/>
          <p:nvPr/>
        </p:nvSpPr>
        <p:spPr>
          <a:xfrm>
            <a:off x="7888141" y="5373215"/>
            <a:ext cx="4298947" cy="107886"/>
          </a:xfrm>
          <a:prstGeom prst="rect">
            <a:avLst/>
          </a:prstGeom>
          <a:solidFill>
            <a:srgbClr val="FF8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80B0B466-4F88-416E-B39C-4CA8F4E0E4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" r="32473"/>
          <a:stretch/>
        </p:blipFill>
        <p:spPr>
          <a:xfrm flipH="1">
            <a:off x="1121092" y="0"/>
            <a:ext cx="6858000" cy="6858000"/>
          </a:xfrm>
          <a:prstGeom prst="rect">
            <a:avLst/>
          </a:prstGeom>
        </p:spPr>
      </p:pic>
      <p:sp>
        <p:nvSpPr>
          <p:cNvPr id="18" name="Prostokąt 17">
            <a:extLst>
              <a:ext uri="{FF2B5EF4-FFF2-40B4-BE49-F238E27FC236}">
                <a16:creationId xmlns:a16="http://schemas.microsoft.com/office/drawing/2014/main" id="{ACA5A832-C47A-4240-81DD-EF797B9B917D}"/>
              </a:ext>
            </a:extLst>
          </p:cNvPr>
          <p:cNvSpPr/>
          <p:nvPr/>
        </p:nvSpPr>
        <p:spPr>
          <a:xfrm>
            <a:off x="3143672" y="1915085"/>
            <a:ext cx="9048328" cy="3458131"/>
          </a:xfrm>
          <a:prstGeom prst="rect">
            <a:avLst/>
          </a:prstGeom>
          <a:solidFill>
            <a:srgbClr val="FBBE03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FFC000"/>
              </a:solidFill>
            </a:endParaRPr>
          </a:p>
        </p:txBody>
      </p:sp>
      <p:sp>
        <p:nvSpPr>
          <p:cNvPr id="22531" name="AutoShape 2" descr="data:image/jpeg;base64,/9j/4AAQSkZJRgABAQAAAQABAAD/2wCEAAkGBhQSERQTExMTExMWGBkYFxgXGR4ZHRwcFxQXFRcYGBYaJCYiGRolGhUWHy8gIycpLCwsFR8xNTAqNSYrLCkBCQoKDgwOGg8PGi0lHiQsKSktKioqKSkqKiwsLCwsKSwpLCksKSwsLCwpLCwpKSwpKSosKSwsLCwpKSwsLCwpKf/AABEIAHgAeAMBIgACEQEDEQH/xAAcAAACAgMBAQAAAAAAAAAAAAADBQQGAAECBwj/xAA8EAACAQIEAwYDBQcDBQAAAAABAgMAEQQFEiExQWEGEyJRcZEygbEHI1Kh0RRCcoKSweEVM2JDg6LC8P/EABkBAAIDAQAAAAAAAAAAAAAAAAMEAQIFAP/EACcRAAICAgIBAwMFAAAAAAAAAAECAAMRIRIxBBNBUSJhoRQycYGx/9oADAMBAAIRAxEAPwC1Zh2PDAcJBzDAX+VVqXslhpOFhy8Jt/in2d9tEe8cXwD4nvYeg6daRPLELElV8t7VmWuqNiubFCmxM24kGDs7jcOCMNiI9Pk8dz/UD/apOHzDMlGlo8KxH7xZlv8A+Jo8GNi5S3PHZvKjxZ7HfSJrHbjv+RFSnksJzeLU3X+x1h8UHQa3MbcwCCL9DUg4In/rPbpb61XMViUv/vx+hIFSE7RpAi95fS3AjcDa9NVeSGOGi1/h8F5IYbM8oIdZY3PeDzFyR5X2sOu9U3tzm2ZxoGCaI7HVJGNduHFreHnvVzxWcl01YcBtQ2bl6250XCdo3WLTMt5ALEgeFutj9KaZ0x3EkVycAT51AZm5szdbkn6k1bsk+zieaxl+5TqLt7cvnV/jaKLxKsSDe5AAseQrh8W0v+1PGvG4tc0mbM6E0RQqDLbjDIuy0GFUd2oB/EfiPzqwR9ogg0m7jpuR+tedl9JdcRiXItcFbWHTahRdpEiYiGMyKoBAvua6sgbzB3WBvpxPSc1jgmQEqDfcW8J34m/nVPbFJgXLt4ydl18vPYfWpGWdoBM7aoHj0+xuKJmvZMY/QWZkRGu3kw5qfK/nTYKMMjuJn1BreJJy/HS4sFiqpERZbE3br6VlTJs7hiARLPpFgFHC3K/Csqvq1romW9G1thZHwmGgKlXQabDYIx+VjXX3Uh0NCVVPh1QqQb8QOY4U5kcNsmgkcbsTXGJnZFFoo/nIV/8AU0rxBP2EtkxDPBAt2WFQdwdMTX4dKFhsjjJWQxAE24wkeliSak/6hI76JBAqW4ic+17DenOX4JNPgdiAQdpSRf3qAvJsiFJ4LiR8TlMTJYqVtY3RbHbnvRsFlMeg/dltW9pFV+PkRyqe8A5lvYt/euWwyBfi0/Mr/eiBRygza3HBMWthtDAKqhQPhCEW6Xvt7VwMFHOhvYHgfHex6cKDNBFIxVZPH5iUkj0XcVLy2GTTYmXbbxBbn5rVlVTKF2XqKm7OQxxN39nQG52PHlvzNLVy7DnxJD3V+ZNjVnzDLO+Ro21FTa416b2PDgaS5r2OjQ98AWW4GjUG4m23lvblQHQ4PwI549qk4Y7Mj4XLoF2ZA55ktRv2SHisUaHz3JqFNmIUAadXHSqDcgcdI5DrzrcUj2uQdTfCig6h0K8SaV9bHQjx8dc5JkxmUcPEemwpVjsSxFi1kPIcD6jnTSDI5ipMhKX/AAkah6k3A9APnRD2Ww72sjk82Z2N/wCWpKv22h8SqvWTxQZPz7SvQvc6Uux8huayr5gMpSIWVQo8hWVUKfYQxx7mPIsKB++t/l/mlnaDABImkCxsygkB1vq6A8j13qNHm5C2HdyN0Yr7kqagSZ7imYjuIE07KWmaS/yWNbe9aPNOPxMRa35dRHh8+eJSVhjUk3tpAH602yftZLKN4VUjnpc3+YrvLXxIlLyyQMDsEWG1t+Tlix9hTiXGvbYMb/hA2+bXpRG4n934j7VFxnjj+5iYuc7gWHQP+laxGZTqvwav+3I1CXGzbLsGJ2ub/UCmLvMo+BG2/Fb1vsaPWeZOMxW1BX2AZTcR2nxKankwpKDioBVvUBhv7iusi7b4ZyY0TF6xYlCS1j1CswFNc27QY5QFiy8TjlpxIBv6FOHzouDfHHTdIEuBdGYtueo3+Yoijj3uBYhuhiY2dknw4WdtuaN7cKBmObB42RoMQhIIBWNjbbiAONPIDiQLMmHYeas4+qm9QsdiWY6Cy3Y2GgWtte2onc26D0rnIUZ+Z1NZsYKJTczyzuZopLYiZzqBKpc7W3Zjw4/kaPkmSmRnd8PPC5PxNiGbUOXhBFvSrNDiSWsIiE5Odr2G5txt160Rm1bA6R+L9KTrBH8zTZFC/UciCiy1EN2Zif8Akxb8mJ3qTHiEG4N/SoGOyeJmXRM6uBvYIQ1yLEhgTtY7iw3PHajwZLOBdsSGW/DurW8rnXa/Wwo4qyctFj5PEYQanM2bMfhik9bD6XF63R3wxXcy2t+EAe4ub/Osqj2BDjH5EH6jHeYlhmDHY2FvL2G9MEIXyN/nSGQYJPjmS9vhQmRv6QTUvA5XBIqt32ljyb7s+h61QVYMcPl66jZMWtwFt15UPFYsWIOpeoYXradmgwP3jMOjMfzFFlw0USDvAojBAs17E3GnZja97W60Q1HG4P8AWL8RDh5CX3xD92TZu8G6i3HUbW/xVwmy8MLd7MP4WH0IpM2YYMBxIYQsbeIvoIUkbW+Rp4mHikQHTrUgWIJtblYg2tUeIBgkGLeTbzIx1KrmfZJSdTYzFra9iZAFHW1hTLIcZEVVVxn7Q67HxKDfgfCN7/M0DOOyuXk3lihBGwLNoO/He9+dVDtX2fwYA7hO9e+6hdS289XI9N6O5CbMFWpfU9WeNbb3v86QZkYwwjE0ccnxKGIW4U8bH1/OvKsqGJgY920qr+BS2kei8qsq4zEyW73CyTW4F42b2JU1RrEsXGYZKbK25CWnJcww+Idgk6SsnxKhvbfa9+XThVhKRE2ezXv0PuK8/jxuIQEJhJEvx0oy39bLvUjL+yuNxtmeWTDRgg2IYlrctBI29atWVGhuTaHb6nOJMz7s7l2ktiIo0FyS7NpN+Z1E3ND7MZhll1iw7oTyXWxJt0J/tXoUGVkIqEoVAtbQLe3AUXD5RHGSUjRSeOlQv0owXcVLZEXx4FDvoUXHkNwOAO29ZTYxjyrdE4r8Qe55c/Z2GGRF7wxqwOxTba1gJNgp34G96sOH7OwldWgMDzJ1UT9oVxYDfmDx9q4XJYwbhFU+a7fSkQce00mpz0Zv/QcMrX7mK/mEF/e1GkeMWWwNwSFNhsOJseQuK5edYluzHSPMk2965kw0E9nZI5haw1qHt6Xopu1gagj4bd5g8LjcO6K4VArGymyi/pU14Y22ZFceTIG/I0KLKcMpDLDCjcmVAPZhwouKyGKQEOZR1WWQe4BotZONnP4iboVOxiJcx7MYJjd8LhwAdiVC2v5Hat4UYWI6bb/i3cDob/2pPmf2a4RyhvMjIbqwfUeIO5e9+HOn+FyaNRbTfqdyepoNzgY6jFNTN1mFTtLBFYySiNb2uTpHTc7UxgzeJxqV1ceakH6VGTLgRbSLeg+lS4sEq1X1mx1C/pgNkzrDY7UwBSwPWnsEYFJ1AFTMFjRfQTvyolTHpoO6oDaxmBXJFdKaw0xFZwa3Q3etVM6eTZfl2ZgDUYyPN9yPmtWfDTShQJANXDw339xtWsH2pw0ljHMnoTb60xkxSSbqUv5gg0sEUjuN+s4OZAxkSyoUJK//AHWlmFy7uJU7tm0NfUpta/I7fOmuOh1C5IJHAgb+9awuBuAzm9qUsUKcTQot9QZOsTIZARz4k8PaigseJoq2Y7fCKFPmKKwXmeAofPiNmFKB2zjJh4oBR9hQBiARfhVez3tWY/DFpZ+BvwHQ9asGWDfIEfzY83sOFbDtbUdr8Od6pI7fog+/jK9VYMPY2I/Op2X/AGm4KXwd84PkyEbdCR9KaRVIme9lksZxB5GhtPYg6gGHCo8uaYd42KTaWIOm6MbHleqvgMwxakiT9lmFrX8an1+E1S7mozUuT9zKqxP7jPVcux4dL8+dFkxQHE153kGYzxs5ldCh+FERyR/Nbf2pjie0KKNTCS3VG/QUdXbiOQ3Bmveo5zbHsw0oxUHmOP8AisqqR/aDAdQQP+E6xo4eRblWqC1m9mGWs46kzLvs0wijxBpT/wAmO/yG1NYez2HhAWPDxJbyQUbBZvG9mjkRvQipWIJY7n2plQF6izFj3F+LcLZbWH6Urmw8jyLckR8bX4+tNcZgi3Ejak/7U6D7xJCb2siltvlWd5SMzEnr2mv4liogAO95k2XE7aV2A4n9KLhIR+6tz5mkODOJkxV44THhxx7zYnzsONW9YLdK6mgsOTytvmAaQQMeHYkXtQMy7OYVz/tIG5so039qkYjMI4xd5FUdSBS9u1OHdfupRIoJHh335i9NkV1ruI8rLDqVjG/ZNG0gaOUqn7wYaiP4T+t6dZd9mOBQgvH3zbXMni/LgK4m7VMD4U28jz+dTcP2vi21hoz13HuKDXdRnRhHS7G5YYsjih8Mccaj/ioFSFhFLcLn8cgskqHoCL0cm42Nz606GB6ihVveTO7HnWtK+Yqk4jPcWr2fBOV1fEjhtvTajt2hnYqsGEkN+Jl8AA9eNBNr5wBqFFS4zmW5sOD5Gt1ES9t9jWUfIgdzzTC/YgLhnxBVvONdJ/qJJq1ZT9nqQcMTiX/ikJ+tZWVIrCyTczR3HkSj96Q/zGjjKl829zWVlTgSvIzTZQvm/wDUaiz9nI24tIP5jWVlRxE4MRK7mP2WQSm5kkB8zv8AWhZP9nEmDhKpKso1E/DpO5vwua1WUCzxksUgw1fk2K03ioWW2pdNuNdYbIXl307eZrKysGvxEe8oxOJsW+Qy1Bx3GOG7Bpq1M3i6CnEOSRrtYn1NZWVu1UV16UTGe932TJCZYg/d/M0YYJfKsrKYAEFkzDgx5VlZWV07M//Z">
            <a:extLst>
              <a:ext uri="{FF2B5EF4-FFF2-40B4-BE49-F238E27FC236}">
                <a16:creationId xmlns:a16="http://schemas.microsoft.com/office/drawing/2014/main" id="{6FD56567-E70A-45A3-AD19-3494DE4B87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547688"/>
            <a:ext cx="11430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7DD7228E-8DD4-4D3C-A7A2-1530B718D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12</a:t>
            </a:fld>
            <a:endParaRPr lang="en-US" altLang="pl-PL" dirty="0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2B856CAA-EDC9-4075-97E8-3A8737719B31}"/>
              </a:ext>
            </a:extLst>
          </p:cNvPr>
          <p:cNvSpPr/>
          <p:nvPr/>
        </p:nvSpPr>
        <p:spPr>
          <a:xfrm>
            <a:off x="8184232" y="2548203"/>
            <a:ext cx="3888432" cy="2248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n-GB" sz="2000" b="1" dirty="0">
                <a:solidFill>
                  <a:schemeClr val="bg1"/>
                </a:solidFill>
              </a:rPr>
              <a:t>AFTER COMPLETION, THE PARTICIPANT SHOULD BE ABLE TO:</a:t>
            </a:r>
            <a:endParaRPr lang="pl-PL" sz="2000" b="1" dirty="0">
              <a:solidFill>
                <a:schemeClr val="bg1"/>
              </a:solidFill>
            </a:endParaRPr>
          </a:p>
          <a:p>
            <a:pPr>
              <a:lnSpc>
                <a:spcPct val="114000"/>
              </a:lnSpc>
              <a:spcAft>
                <a:spcPts val="600"/>
              </a:spcAft>
            </a:pPr>
            <a:endParaRPr lang="pl-PL" sz="1100" b="1" dirty="0">
              <a:solidFill>
                <a:schemeClr val="bg1"/>
              </a:solidFill>
            </a:endParaRPr>
          </a:p>
          <a:p>
            <a:pPr marL="285750" indent="-285750">
              <a:buBlip>
                <a:blip r:embed="rId3"/>
              </a:buBlip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perform attractive decorations of cocktails and other beverages,</a:t>
            </a:r>
          </a:p>
          <a:p>
            <a:pPr marL="285750" indent="-285750">
              <a:buBlip>
                <a:blip r:embed="rId3"/>
              </a:buBlip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adapt them to the type of glass and beverage</a:t>
            </a:r>
            <a:endParaRPr lang="pl-P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74825F34-5BFE-4F1C-BB7F-E2362DB35BA2}"/>
              </a:ext>
            </a:extLst>
          </p:cNvPr>
          <p:cNvSpPr/>
          <p:nvPr/>
        </p:nvSpPr>
        <p:spPr>
          <a:xfrm>
            <a:off x="4223792" y="4078813"/>
            <a:ext cx="2376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MODERN COCKTAIL DECORATIONS</a:t>
            </a:r>
          </a:p>
        </p:txBody>
      </p:sp>
      <p:pic>
        <p:nvPicPr>
          <p:cNvPr id="10" name="Grafika 9">
            <a:extLst>
              <a:ext uri="{FF2B5EF4-FFF2-40B4-BE49-F238E27FC236}">
                <a16:creationId xmlns:a16="http://schemas.microsoft.com/office/drawing/2014/main" id="{DA4CDCBB-DE6E-45DD-B50C-C0731322FC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50460" y="2565244"/>
            <a:ext cx="1122929" cy="151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511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8A2AC17B-59A9-44FB-93D6-7D8F01880AE3}"/>
              </a:ext>
            </a:extLst>
          </p:cNvPr>
          <p:cNvSpPr/>
          <p:nvPr/>
        </p:nvSpPr>
        <p:spPr>
          <a:xfrm>
            <a:off x="7917733" y="5373215"/>
            <a:ext cx="4298947" cy="107886"/>
          </a:xfrm>
          <a:prstGeom prst="rect">
            <a:avLst/>
          </a:prstGeom>
          <a:solidFill>
            <a:srgbClr val="F39D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488C8442-E152-469A-A8B7-781BB8BDB8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7" b="25842"/>
          <a:stretch/>
        </p:blipFill>
        <p:spPr>
          <a:xfrm flipH="1">
            <a:off x="1122618" y="0"/>
            <a:ext cx="6856474" cy="6858000"/>
          </a:xfrm>
          <a:prstGeom prst="rect">
            <a:avLst/>
          </a:prstGeom>
        </p:spPr>
      </p:pic>
      <p:sp>
        <p:nvSpPr>
          <p:cNvPr id="18" name="Prostokąt 17">
            <a:extLst>
              <a:ext uri="{FF2B5EF4-FFF2-40B4-BE49-F238E27FC236}">
                <a16:creationId xmlns:a16="http://schemas.microsoft.com/office/drawing/2014/main" id="{ACA5A832-C47A-4240-81DD-EF797B9B917D}"/>
              </a:ext>
            </a:extLst>
          </p:cNvPr>
          <p:cNvSpPr/>
          <p:nvPr/>
        </p:nvSpPr>
        <p:spPr>
          <a:xfrm>
            <a:off x="3088254" y="1940937"/>
            <a:ext cx="9103746" cy="3458131"/>
          </a:xfrm>
          <a:prstGeom prst="rect">
            <a:avLst/>
          </a:prstGeom>
          <a:solidFill>
            <a:srgbClr val="FBBE03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FFC000"/>
              </a:solidFill>
            </a:endParaRPr>
          </a:p>
        </p:txBody>
      </p:sp>
      <p:sp>
        <p:nvSpPr>
          <p:cNvPr id="22531" name="AutoShape 2" descr="data:image/jpeg;base64,/9j/4AAQSkZJRgABAQAAAQABAAD/2wCEAAkGBhQSERQTExMTExMWGBkYFxgXGR4ZHRwcFxQXFRcYGBYaJCYiGRolGhUWHy8gIycpLCwsFR8xNTAqNSYrLCkBCQoKDgwOGg8PGi0lHiQsKSktKioqKSkqKiwsLCwsKSwpLCksKSwsLCwpLCwpKSwpKSosKSwsLCwpKSwsLCwpKf/AABEIAHgAeAMBIgACEQEDEQH/xAAcAAACAgMBAQAAAAAAAAAAAAADBQQGAAECBwj/xAA8EAACAQIEAwYDBQcDBQAAAAABAgMAEQQFEiExQWEGEyJRcZEygbEHI1Kh0RRCcoKSweEVM2JDg6LC8P/EABkBAAIDAQAAAAAAAAAAAAAAAAMEAQIFAP/EACcRAAICAgIBAwMFAAAAAAAAAAECAAMRIRIxBBNBUSJhoRQycYGx/9oADAMBAAIRAxEAPwC1Zh2PDAcJBzDAX+VVqXslhpOFhy8Jt/in2d9tEe8cXwD4nvYeg6daRPLELElV8t7VmWuqNiubFCmxM24kGDs7jcOCMNiI9Pk8dz/UD/apOHzDMlGlo8KxH7xZlv8A+Jo8GNi5S3PHZvKjxZ7HfSJrHbjv+RFSnksJzeLU3X+x1h8UHQa3MbcwCCL9DUg4In/rPbpb61XMViUv/vx+hIFSE7RpAi95fS3AjcDa9NVeSGOGi1/h8F5IYbM8oIdZY3PeDzFyR5X2sOu9U3tzm2ZxoGCaI7HVJGNduHFreHnvVzxWcl01YcBtQ2bl6250XCdo3WLTMt5ALEgeFutj9KaZ0x3EkVycAT51AZm5szdbkn6k1bsk+zieaxl+5TqLt7cvnV/jaKLxKsSDe5AAseQrh8W0v+1PGvG4tc0mbM6E0RQqDLbjDIuy0GFUd2oB/EfiPzqwR9ogg0m7jpuR+tedl9JdcRiXItcFbWHTahRdpEiYiGMyKoBAvua6sgbzB3WBvpxPSc1jgmQEqDfcW8J34m/nVPbFJgXLt4ydl18vPYfWpGWdoBM7aoHj0+xuKJmvZMY/QWZkRGu3kw5qfK/nTYKMMjuJn1BreJJy/HS4sFiqpERZbE3br6VlTJs7hiARLPpFgFHC3K/Csqvq1romW9G1thZHwmGgKlXQabDYIx+VjXX3Uh0NCVVPh1QqQb8QOY4U5kcNsmgkcbsTXGJnZFFoo/nIV/8AU0rxBP2EtkxDPBAt2WFQdwdMTX4dKFhsjjJWQxAE24wkeliSak/6hI76JBAqW4ic+17DenOX4JNPgdiAQdpSRf3qAvJsiFJ4LiR8TlMTJYqVtY3RbHbnvRsFlMeg/dltW9pFV+PkRyqe8A5lvYt/euWwyBfi0/Mr/eiBRygza3HBMWthtDAKqhQPhCEW6Xvt7VwMFHOhvYHgfHex6cKDNBFIxVZPH5iUkj0XcVLy2GTTYmXbbxBbn5rVlVTKF2XqKm7OQxxN39nQG52PHlvzNLVy7DnxJD3V+ZNjVnzDLO+Ro21FTa416b2PDgaS5r2OjQ98AWW4GjUG4m23lvblQHQ4PwI549qk4Y7Mj4XLoF2ZA55ktRv2SHisUaHz3JqFNmIUAadXHSqDcgcdI5DrzrcUj2uQdTfCig6h0K8SaV9bHQjx8dc5JkxmUcPEemwpVjsSxFi1kPIcD6jnTSDI5ipMhKX/AAkah6k3A9APnRD2Ww72sjk82Z2N/wCWpKv22h8SqvWTxQZPz7SvQvc6Uux8huayr5gMpSIWVQo8hWVUKfYQxx7mPIsKB++t/l/mlnaDABImkCxsygkB1vq6A8j13qNHm5C2HdyN0Yr7kqagSZ7imYjuIE07KWmaS/yWNbe9aPNOPxMRa35dRHh8+eJSVhjUk3tpAH602yftZLKN4VUjnpc3+YrvLXxIlLyyQMDsEWG1t+Tlix9hTiXGvbYMb/hA2+bXpRG4n934j7VFxnjj+5iYuc7gWHQP+laxGZTqvwav+3I1CXGzbLsGJ2ub/UCmLvMo+BG2/Fb1vsaPWeZOMxW1BX2AZTcR2nxKankwpKDioBVvUBhv7iusi7b4ZyY0TF6xYlCS1j1CswFNc27QY5QFiy8TjlpxIBv6FOHzouDfHHTdIEuBdGYtueo3+Yoijj3uBYhuhiY2dknw4WdtuaN7cKBmObB42RoMQhIIBWNjbbiAONPIDiQLMmHYeas4+qm9QsdiWY6Cy3Y2GgWtte2onc26D0rnIUZ+Z1NZsYKJTczyzuZopLYiZzqBKpc7W3Zjw4/kaPkmSmRnd8PPC5PxNiGbUOXhBFvSrNDiSWsIiE5Odr2G5txt160Rm1bA6R+L9KTrBH8zTZFC/UciCiy1EN2Zif8Akxb8mJ3qTHiEG4N/SoGOyeJmXRM6uBvYIQ1yLEhgTtY7iw3PHajwZLOBdsSGW/DurW8rnXa/Wwo4qyctFj5PEYQanM2bMfhik9bD6XF63R3wxXcy2t+EAe4ub/Osqj2BDjH5EH6jHeYlhmDHY2FvL2G9MEIXyN/nSGQYJPjmS9vhQmRv6QTUvA5XBIqt32ljyb7s+h61QVYMcPl66jZMWtwFt15UPFYsWIOpeoYXradmgwP3jMOjMfzFFlw0USDvAojBAs17E3GnZja97W60Q1HG4P8AWL8RDh5CX3xD92TZu8G6i3HUbW/xVwmy8MLd7MP4WH0IpM2YYMBxIYQsbeIvoIUkbW+Rp4mHikQHTrUgWIJtblYg2tUeIBgkGLeTbzIx1KrmfZJSdTYzFra9iZAFHW1hTLIcZEVVVxn7Q67HxKDfgfCN7/M0DOOyuXk3lihBGwLNoO/He9+dVDtX2fwYA7hO9e+6hdS289XI9N6O5CbMFWpfU9WeNbb3v86QZkYwwjE0ccnxKGIW4U8bH1/OvKsqGJgY920qr+BS2kei8qsq4zEyW73CyTW4F42b2JU1RrEsXGYZKbK25CWnJcww+Idgk6SsnxKhvbfa9+XThVhKRE2ezXv0PuK8/jxuIQEJhJEvx0oy39bLvUjL+yuNxtmeWTDRgg2IYlrctBI29atWVGhuTaHb6nOJMz7s7l2ktiIo0FyS7NpN+Z1E3ND7MZhll1iw7oTyXWxJt0J/tXoUGVkIqEoVAtbQLe3AUXD5RHGSUjRSeOlQv0owXcVLZEXx4FDvoUXHkNwOAO29ZTYxjyrdE4r8Qe55c/Z2GGRF7wxqwOxTba1gJNgp34G96sOH7OwldWgMDzJ1UT9oVxYDfmDx9q4XJYwbhFU+a7fSkQce00mpz0Zv/QcMrX7mK/mEF/e1GkeMWWwNwSFNhsOJseQuK5edYluzHSPMk2965kw0E9nZI5haw1qHt6Xopu1gagj4bd5g8LjcO6K4VArGymyi/pU14Y22ZFceTIG/I0KLKcMpDLDCjcmVAPZhwouKyGKQEOZR1WWQe4BotZONnP4iboVOxiJcx7MYJjd8LhwAdiVC2v5Hat4UYWI6bb/i3cDob/2pPmf2a4RyhvMjIbqwfUeIO5e9+HOn+FyaNRbTfqdyepoNzgY6jFNTN1mFTtLBFYySiNb2uTpHTc7UxgzeJxqV1ceakH6VGTLgRbSLeg+lS4sEq1X1mx1C/pgNkzrDY7UwBSwPWnsEYFJ1AFTMFjRfQTvyolTHpoO6oDaxmBXJFdKaw0xFZwa3Q3etVM6eTZfl2ZgDUYyPN9yPmtWfDTShQJANXDw339xtWsH2pw0ljHMnoTb60xkxSSbqUv5gg0sEUjuN+s4OZAxkSyoUJK//AHWlmFy7uJU7tm0NfUpta/I7fOmuOh1C5IJHAgb+9awuBuAzm9qUsUKcTQot9QZOsTIZARz4k8PaigseJoq2Y7fCKFPmKKwXmeAofPiNmFKB2zjJh4oBR9hQBiARfhVez3tWY/DFpZ+BvwHQ9asGWDfIEfzY83sOFbDtbUdr8Od6pI7fog+/jK9VYMPY2I/Op2X/AGm4KXwd84PkyEbdCR9KaRVIme9lksZxB5GhtPYg6gGHCo8uaYd42KTaWIOm6MbHleqvgMwxakiT9lmFrX8an1+E1S7mozUuT9zKqxP7jPVcux4dL8+dFkxQHE153kGYzxs5ldCh+FERyR/Nbf2pjie0KKNTCS3VG/QUdXbiOQ3Bmveo5zbHsw0oxUHmOP8AisqqR/aDAdQQP+E6xo4eRblWqC1m9mGWs46kzLvs0wijxBpT/wAmO/yG1NYez2HhAWPDxJbyQUbBZvG9mjkRvQipWIJY7n2plQF6izFj3F+LcLZbWH6Urmw8jyLckR8bX4+tNcZgi3Ejak/7U6D7xJCb2siltvlWd5SMzEnr2mv4liogAO95k2XE7aV2A4n9KLhIR+6tz5mkODOJkxV44THhxx7zYnzsONW9YLdK6mgsOTytvmAaQQMeHYkXtQMy7OYVz/tIG5so039qkYjMI4xd5FUdSBS9u1OHdfupRIoJHh335i9NkV1ruI8rLDqVjG/ZNG0gaOUqn7wYaiP4T+t6dZd9mOBQgvH3zbXMni/LgK4m7VMD4U28jz+dTcP2vi21hoz13HuKDXdRnRhHS7G5YYsjih8Mccaj/ioFSFhFLcLn8cgskqHoCL0cm42Nz606GB6ihVveTO7HnWtK+Yqk4jPcWr2fBOV1fEjhtvTajt2hnYqsGEkN+Jl8AA9eNBNr5wBqFFS4zmW5sOD5Gt1ES9t9jWUfIgdzzTC/YgLhnxBVvONdJ/qJJq1ZT9nqQcMTiX/ikJ+tZWVIrCyTczR3HkSj96Q/zGjjKl829zWVlTgSvIzTZQvm/wDUaiz9nI24tIP5jWVlRxE4MRK7mP2WQSm5kkB8zv8AWhZP9nEmDhKpKso1E/DpO5vwua1WUCzxksUgw1fk2K03ioWW2pdNuNdYbIXl307eZrKysGvxEe8oxOJsW+Qy1Bx3GOG7Bpq1M3i6CnEOSRrtYn1NZWVu1UV16UTGe932TJCZYg/d/M0YYJfKsrKYAEFkzDgx5VlZWV07M//Z">
            <a:extLst>
              <a:ext uri="{FF2B5EF4-FFF2-40B4-BE49-F238E27FC236}">
                <a16:creationId xmlns:a16="http://schemas.microsoft.com/office/drawing/2014/main" id="{6FD56567-E70A-45A3-AD19-3494DE4B87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547688"/>
            <a:ext cx="11430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7DD7228E-8DD4-4D3C-A7A2-1530B718D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13</a:t>
            </a:fld>
            <a:r>
              <a:rPr lang="pl-PL" altLang="pl-PL" dirty="0"/>
              <a:t>v</a:t>
            </a:r>
            <a:endParaRPr lang="en-US" altLang="pl-PL" dirty="0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2B856CAA-EDC9-4075-97E8-3A8737719B31}"/>
              </a:ext>
            </a:extLst>
          </p:cNvPr>
          <p:cNvSpPr/>
          <p:nvPr/>
        </p:nvSpPr>
        <p:spPr>
          <a:xfrm>
            <a:off x="8039957" y="2276872"/>
            <a:ext cx="3888691" cy="2796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n-GB" sz="2000" b="1" dirty="0">
                <a:solidFill>
                  <a:schemeClr val="bg1"/>
                </a:solidFill>
              </a:rPr>
              <a:t>AFTER COMPLETION, THE PARTICIPANT SHOULD BE ABLE TO:</a:t>
            </a:r>
            <a:endParaRPr lang="pl-PL" sz="2000" b="1" dirty="0">
              <a:solidFill>
                <a:schemeClr val="bg1"/>
              </a:solidFill>
            </a:endParaRPr>
          </a:p>
          <a:p>
            <a:pPr>
              <a:lnSpc>
                <a:spcPct val="114000"/>
              </a:lnSpc>
              <a:spcAft>
                <a:spcPts val="600"/>
              </a:spcAft>
            </a:pPr>
            <a:endParaRPr lang="pl-PL" sz="100" b="1" dirty="0">
              <a:solidFill>
                <a:schemeClr val="bg1"/>
              </a:solidFill>
            </a:endParaRPr>
          </a:p>
          <a:p>
            <a:pPr marL="285750" indent="-285750">
              <a:buBlip>
                <a:blip r:embed="rId3"/>
              </a:buBlip>
            </a:pPr>
            <a:r>
              <a:rPr lang="en-GB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make basic types of beverages from coffee and create simple drawings and patterns from milk on the surface of coffee,</a:t>
            </a:r>
          </a:p>
          <a:p>
            <a:pPr marL="285750" indent="-285750">
              <a:buBlip>
                <a:blip r:embed="rId3"/>
              </a:buBlip>
            </a:pPr>
            <a:r>
              <a:rPr lang="en-GB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prepare and serve coffee-based drinks and make simple milk decorations on their surface.</a:t>
            </a:r>
            <a:endParaRPr lang="pl-PL" sz="1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74825F34-5BFE-4F1C-BB7F-E2362DB35BA2}"/>
              </a:ext>
            </a:extLst>
          </p:cNvPr>
          <p:cNvSpPr/>
          <p:nvPr/>
        </p:nvSpPr>
        <p:spPr>
          <a:xfrm>
            <a:off x="4049980" y="4038491"/>
            <a:ext cx="31261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BARISTIC 1</a:t>
            </a:r>
            <a:r>
              <a:rPr lang="en-GB" b="1" baseline="30000" dirty="0">
                <a:solidFill>
                  <a:schemeClr val="bg1"/>
                </a:solidFill>
              </a:rPr>
              <a:t>ST</a:t>
            </a:r>
            <a:r>
              <a:rPr lang="en-GB" b="1" dirty="0">
                <a:solidFill>
                  <a:schemeClr val="bg1"/>
                </a:solidFill>
              </a:rPr>
              <a:t>  DEGREE COURSE WITH ELEMENTS LATTE ART</a:t>
            </a:r>
            <a:endParaRPr lang="pl-PL" b="1" dirty="0">
              <a:solidFill>
                <a:schemeClr val="bg1"/>
              </a:solidFill>
            </a:endParaRPr>
          </a:p>
        </p:txBody>
      </p:sp>
      <p:pic>
        <p:nvPicPr>
          <p:cNvPr id="14" name="Grafika 13">
            <a:extLst>
              <a:ext uri="{FF2B5EF4-FFF2-40B4-BE49-F238E27FC236}">
                <a16:creationId xmlns:a16="http://schemas.microsoft.com/office/drawing/2014/main" id="{9F6AF312-55D0-49A7-8827-E610B68C10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7602" y="2209691"/>
            <a:ext cx="1113007" cy="172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255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C7DC7BDA-B055-47DC-B386-9A78CAE537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1" r="24570"/>
          <a:stretch/>
        </p:blipFill>
        <p:spPr>
          <a:xfrm>
            <a:off x="7978583" y="1124742"/>
            <a:ext cx="4213417" cy="5733257"/>
          </a:xfrm>
          <a:prstGeom prst="rect">
            <a:avLst/>
          </a:prstGeom>
        </p:spPr>
      </p:pic>
      <p:sp>
        <p:nvSpPr>
          <p:cNvPr id="16" name="Prostokąt 15">
            <a:extLst>
              <a:ext uri="{FF2B5EF4-FFF2-40B4-BE49-F238E27FC236}">
                <a16:creationId xmlns:a16="http://schemas.microsoft.com/office/drawing/2014/main" id="{04ACE848-E51B-4903-A363-641A5EA353DE}"/>
              </a:ext>
            </a:extLst>
          </p:cNvPr>
          <p:cNvSpPr/>
          <p:nvPr/>
        </p:nvSpPr>
        <p:spPr>
          <a:xfrm>
            <a:off x="3856406" y="1124744"/>
            <a:ext cx="4435837" cy="5733256"/>
          </a:xfrm>
          <a:prstGeom prst="rect">
            <a:avLst/>
          </a:prstGeom>
          <a:solidFill>
            <a:srgbClr val="FFAC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FFAC06"/>
              </a:solidFill>
            </a:endParaRPr>
          </a:p>
        </p:txBody>
      </p:sp>
      <p:sp>
        <p:nvSpPr>
          <p:cNvPr id="20" name="Podtytuł 2">
            <a:extLst>
              <a:ext uri="{FF2B5EF4-FFF2-40B4-BE49-F238E27FC236}">
                <a16:creationId xmlns:a16="http://schemas.microsoft.com/office/drawing/2014/main" id="{8A231FEC-D366-43BD-88DF-109137641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6230" y="1623567"/>
            <a:ext cx="3539540" cy="4951435"/>
          </a:xfrm>
        </p:spPr>
        <p:txBody>
          <a:bodyPr/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pl-PL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GB" sz="1800" b="1" dirty="0">
                <a:solidFill>
                  <a:schemeClr val="bg1"/>
                </a:solidFill>
              </a:rPr>
              <a:t>In order to acquire the required knowledge and acquire specific skills in this or a different area, </a:t>
            </a:r>
            <a:r>
              <a:rPr lang="en-GB" sz="1800" b="1" dirty="0" err="1">
                <a:solidFill>
                  <a:schemeClr val="bg1"/>
                </a:solidFill>
              </a:rPr>
              <a:t>ie</a:t>
            </a:r>
            <a:r>
              <a:rPr lang="en-GB" sz="1800" b="1" dirty="0">
                <a:solidFill>
                  <a:schemeClr val="bg1"/>
                </a:solidFill>
              </a:rPr>
              <a:t> to achieve the general goal, one should first acquire the necessary, simpler information and practice single activities. They are the</a:t>
            </a: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GB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SPECIFIC OBJECTIVES (EFFECTS) OF EDUCATION.</a:t>
            </a:r>
            <a:endParaRPr lang="pl-PL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endParaRPr lang="pl-PL" sz="1800" dirty="0">
              <a:solidFill>
                <a:schemeClr val="bg1"/>
              </a:solidFill>
            </a:endParaRPr>
          </a:p>
        </p:txBody>
      </p:sp>
      <p:sp>
        <p:nvSpPr>
          <p:cNvPr id="16387" name="AutoShape 4" descr="data:image/jpeg;base64,/9j/4AAQSkZJRgABAQAAAQABAAD/2wCEAAkGBhQSERUUExMWFRQVGBgZGBcXGBoYHBgWGBcXFBYWGBcXHCYeGBwkHBQVHy8gIycpLCwsFh4xNTAqNSYsLCkBCQoKDgwOGg8PGi8kHyQsLCwsLCwsLCwpLCwsLCwsLCwsLCwvLCksKiwsLCwsLCwsLCwsLCwsLCwsLCwsLCwsLP/AABEIALcBEwMBIgACEQEDEQH/xAAcAAACAgMBAQAAAAAAAAAAAAAFBgQHAAEDAgj/xAA9EAABAwIEBAMGBAUDBAMAAAABAgMRAAQFEiExBkFRYRMicQcyQoGRoRSxwfAjUnLR4TNi8RUWQ4IlksL/xAAaAQACAwEBAAAAAAAAAAAAAAADBAECBQAG/8QALxEAAgEDAwMCBQQCAwAAAAAAAAECAxEhBBIxE0FRImEFcYGRoRSx0fBS4TJCwf/aAAwDAQACEQMRAD8AsFAFdAkUOTc16F0ax9w9tCQSK2E0PTcmuqXzUbydpNAr0IqGHDXsLNRvO2kutVxCq627edQSDFWTcnZENWyzCK5qcA3IrlxSCw3KCZPWqrvMSedcguKjoDFMfppctg+pEtNWJNjdafrWIxNo7OJ+tVLjOGlLWaTPqaXcObUVjzHfqalaZeSOr7H0MhM6jWtkUOt0lvDEqB8wEzQTBuMVqzBxIUE7kb1EtP4Zyqew1KRNePArlZYk28JbUD25ipCgaUnTaeUGUr8HIsV48KpSWya2m2qnTv2LbiJ4NYWKIC2rPw1W6L8Fd5ADNb8OiKWBXC8um2xKiAKt0Dt5EJri49Xu3uvGBUn3RsetLF9xcltSkkRBiY39KjoyfBbdbkNvOxqTQi8xlOoCte360m43xyFSkGPz/wAUru4i4pWRBMq6frTNLR95g5V1wi1MPxNlIzLUJ9aiY/7Q20IIbMntVZYhYusgKUokHeuFu14qgJ0Joy0se7Buu+yCQ4icdUVqzRPyFSEX6gQpCj9asPCODGFWwEA+WKTuIODl2nmbkp6U0oxtawBykncbOE+NUKGRzRQ5GpHEnFyEJlCgfSqxaQHOyum1cnm1DQnSqKhFKyRbqyeQo/7TnQqBRfCfaiSQFiqzu7ApVI1FdLVOtDlp4eC6rS8l8M8aNFIM71lVChwxvWUP9NEt1vYvIW9dE29e/wAejqK8qxZA5is+3uNG029dQ1UM46nrXk44mouidrCSUV6CaEqx9NRXMfg1O6JGyQduHco0iToPU0vN4i4zcwtUknlsBXO7xXxAkAx5hQ3iF0oWhR05Vo6RRs5IVr3WGWPxCz4tsFdp+tU/eJCHx3NW9gFwLi0jtFUlxZcFF3H8qv1puQCIwYxaFVsTyFJWGOAL+dWKhJcs1+n6VVrLsOehoUSz5PoDxAcLB5ZarzCVwh6OlNybv/4QHtH3qvbC5ht3WonwWhybs8YUw8lSTGokdauW0uAtCVdQDVJW+HlQL6/K0j4jpmVyA60yO+1BppsJSZyiPpVJK6RZcss/Ss8ZI3Iqj3Paw+snJAHKgGKe0W6XI8Qj0qOlI7cj6Ce4lYQYLiZHcUAxT2oWrUwsKPQa1Q7Kn1AurBKTzJrl4JWoQdCdqv0sXbK77uyLZsvaK7dOwhORudzvRDGLlK0wtUx+f60jWrCmwkARNcMTxNQVkBPeaya03KVom3p9LwxzRjS0QESUDkKHYy0/dqBQgISRHep/CCFLa80Gj1hbOJcIgeHHzml41al/4CzjCEnjK8ihh3s1JOZRmo/EHBotQXWzqnXL/arDZvwnWgfE+KgiFCno1Om+cikl1sNFfOKcusoUCBy02qXd+zp1KM7MlW/rR+3ugtSW1pCUbyn7bbUzYVigblMFSBzjYdzTlLUwk7SwxOtpJQV45K9wPjV61V4T4IjTXf8AzVj4ZizN0mSQdOdA+LOGEXgzoEK5EVXLiX7JyFSB15Gm/dCXGGP3GXDbcZmQAodKRlPEHK4IPWmbDOKs6YUCT6SaIO8OG6Rm8OByJ0qHJLkjY3wIN5Z6SNRQxVsR2ppvMEetVapKkT6ipo4TcuUgtpCZ68qh1ILlkqEvAmBw1qnpPspuOak1lV6sC3TkQFcSOH4TWJxx47INWgjhBr+QVLa4ZbHwCkenHwOdZlTjELg7INe03F0f/Gat5GBIHwj6V2ThKR8IrulHwd15FSITdn4DXX8Fdn4Ktn8EkchXNwoA1iu6cV2O60irW7K6G6KMXt8DbxfpUlKSAHmxKk9CtPxDuKY8Q4mtmQSpadPSkLib2htXLLjKESFCAe9EpJxfpB1Jbl6hy4YxMsNE2ziLxvkG1AL+aFGQarji60fW6p5bLiCpRMFJ0k7bUmWGZKyAopUDyMfcUZPFF0gR+IdjoVk/nTcsiy8FocHS5bKBB939Kqq/tFi4WAlRhR5HrXS64nuEoGW4cEjWFRQJzGXlSS6ufWqQfgvKNnkuA40gYMlkuJDhMZSdRrOoobww9Zsha7jNcQAUoTogq6KJ3/KqvYfJ1JmmNxzKwOpq6TIwTeM+L13joJSG2hohtHupA5mNz3pXVbgmBqTyrs89LeWNSZmuNhcFCtdxUlU7BW84eQzbhzNCzy79IqBh+HquCEoEq5/5r3d3ynFSvYcqZeDy0gytXh5z6HL2JodabhC65DUaaqTs+DVxhb6G0suIypUNDG47UwWHCjVswFutHMoeRPxdlVM4vx5wiGkoS2EhKSo5iQNcw6E0vYfxRcuHKpQJI0G5gdJrLq1Jz/7YXg1qdCCStHPudL+7U3lJRttpW/G8bylj3tc0VIOHvvIlxwQqYBgfSuNvY3bKko8UEfCYBjsaTksWv+4/BrlchHh8uWyykiUnami1xsJWvMDlIEaTrQxFlcqT/GShfdOhFc38RbbKUKS4lXp/fegp1ISBT21Xe2fY4vcVBp1QUg5eVAOIOIE3BKAYnX/FF7rF2yrKpJPqmDQtV00FElgLnQciKYoVN0/UVqUrQvFZA+DeKlfxaTHeieGcavIzIWgBJPmncDbSjuCYQpSszoyJ0yyI+lRPaY4yhpKEJHiKiT2plK8n+50mm0vuMnCbrbwdU2o+GkCAesEmJ5bVwcYZvElCokGD+VQ/ZliTLbSkrUASOdeMCtchdeyktrWrKRrpO9NRr9OGBLV6dOpjhfkbMEwJmybhKJHXc1lximcZGynzdOQrrgt2lYgqkdKjcR8KNZszJLTp1BSYBPcbGhZeW8CeOHyeLvh1biRC4J7aUOftby1SScikjaNDXfC+J3WD4V2mDyWNj86n3+IF/KUQUA/Wu2x7cktyjzwQ2cbVlE5p+dZTKzcoyjyjat1PTl/l+CN0f8fyTUxW1PIG5Aqgb72hXjKAgLJjSYkmhX47FLs6JdIPUlI/StDbYV3XL0xDj+zZWUKcEjeNY+lLuL+2y1bnwwpw9hA+pqsrjhK6t0eK+U5TuAZNecFwmxlS7pRHQSYI+W9dZWuTd3DWMe2t18FDack8xJP2oA/jt06AEurJUYgmNTRpXGWH2wi3tsx6wB9zShc48XXysJ8ME6Acj61MUvBEr+RysfZZdOjM++lsHp5j9TpUDibhBmzQCy+XF/ECQfsNqC3uMXLhCVvuFH9RAj5VCusRyjIjnuatkjB5cfhebqK068VVxDChlzDSaLNYanedOlSQQnGvKB2oasQKJXq4ntQ1DkCDzqETc6221MVzdBLSAdyKg8N4G5duhq3aU44dYGgSOq1HRI7mpfFPC71tc+A+pBWkJP8ADOYCRIExvV72RXlg113zTXpthS1Tzovw9w0p93KSG2kiVuq19EjuaarjDrNsI8JSSqYUucxHeNppWrXVN2GqdFzyhcwfhZbnmUOe3M/LkK88RWS21AyIHw9BtTlaNOshSmnEuFRHhxCgAebsCe0DnUVeHOuuHMtK0qElSUZdTuCFaiDprSuoqSh6x/S04ttMh4BwqzdjR1xSABCVESDzGnejKeFGrZfkVKjoB0HWKhYcybErynN4hAjYg0db8V4aQiYJUUyokflWdKpvd1ew7Jyh3Blxh4uCW3FKSAYgDWd9CamucGNBCQH3Uj151DxLhB9xKlKfUFJnIEwMw5gnrUrC+FLcpSVXD+c8lGCD+VTe6tfPgrvtlN2Mw142zoaXcqKjsFDQjlBotf2ziyFKCVx7pG88qX+JOB3AhK2XVuKCtiZKe4nl2qBh790kFCbgqWTBBHu89CRVZRW28mES6j3QaOz9rcLfLcpCxr5huPWp+C8NuKcbW8dJMQIo3huArSEuOLC3PhV6x5SOdGrdStQ6kBSCdBsJ2j5VenTfcHOtm0CDjSSlPn3QNPQVS3FmJrcfLhkpGg9KsX2g8WhlGUQVrEDsOZqvLJ0ODLE1p6emneTM7U1ZU0oL6i+cWUToSPSr1wbES1hNspCc05QrsDuarS19lly84ChGRB1zL007Derc4d4a8C3DLjhWPoB6ULVbUkoclKVVyXrO91w0QQ/bKhZAJST5VH9K5HFfxSfNLbjR1TOoI3pkYtW8oTrA21qM/wAIW61BYBSsGZBImf5uoocY+CrqJqz+4NLTamsr4BQeu9Q3sBU2nNbLlvfKeXpRV3Clt++nxEAykpEkDkCKGniRAUq3SP4joMGYA03J5VaVmvcinuvZA/8A6okaKJnn61lcLPCbdKAH1ku65oUImSdPlFZVv09Tyg1o+GV8pZSpLgSCpszB5xWsT9qVx7qEpbjoJrrnlIPyPfvS9xBhMeYD/IrUnBPJmQk1ghYlxLcXGjjqlDpOn0rph7odQUK94bUHr2y+UqChuKqsEvJt9opUQeVeBRi9a8VAcT8/WozGCuqE5TFSdc62LwWkoVuNjXuysAJWrWK922ArJgA5+QHPtVh8L+zNTgSt8FAjVHX16UKrWhTV5MvCDk8CPY4LcXq8rSDlHPYD1NM7/swxBtvMEodAGyFeb6HeriwnAUMpCUJAA6bUat2TGmlJR1NScvSsB5U4RWT5Lew15zMAgjKYUk6KB2gjrTrwz7GXnk+NeLFpbJEkrgKI9D7o7mrD454mssLeL6bdDt45AmRCRrC1DkfQSeoquOKeKXb2HHXStO6UDRCf6UDn3MmtCnLcris007DNde0VixCbLBbYKUrTx1iAogaqEwV6AnMqB2NBlYRmWXXjmeUcytQoqVuSY5elBsLVs8sQgZk54J82WY02mQPnTDnQhvIrOHlZYMEZEGDvMg66yOR0pTVVprEWaGj00ZWcv9A3FL5RCgIG8gaTr0FNXDNmyzbNqJSlxQzGYJgkwRpptzpce4YdW4rIPEKSMxBK/wCnzHeenajWC8LeIpKXCQW0iEqVsnUlSp39J0pOnezXf3NHUbElZ49j1iGGsLuA7nykRMEgKEzBUPT7Vu6fSlRKSoH/AGa5o7ASR3plRw0wG86yEIkQonKkkmBM0v4vhKw7mQErEKQRn0ylSchTlkBWh1/3bVWVOWN2EBhVg3jLOAdeelLbISDEKV5cum+pMk0Obw69aWkKfmZnWdo5+nKmZ15K1Apytpy+4mTmI3gk67/bagWOXPjfwm0rWlPlVlOVJ6CR+f2pZ7k3HsMQkm1glJtXoBNyYJ0KojX5VLssBe8SU3C9NYMZVfalBriRVmfA8EJED3lFYgmApIP+edH7VN082FNvrBBAhACQesnkaE6LjJNvDCbm00mhkZtXiJQ7tMiPi1G1TGMMUcrrgScnPKASec/SqxdxC/ZW6RcFCUHzBZBIJnQjKTrptTdwhxW5eSyHAohOZQIEzMEgp5aDeiRoOK3N3Xs+4vKUuF+wyXGIZAcg11MdPSg2NcR+C0XFnl+xUvFGvBO/vg78uooFdYS3cpyuElOgjNln0FTPWU6cts748IPToNw3wX3KpunX8RvAGwVLWqEJ6D96mrt4T9nLNghK3gXHtyoCUp7AfrUXhPgG3tXhcMkqUJASpQMTpI0qwRiaFCD5T0I/WiT+IUqq2wlt8Xxf+/MypUZwleWX3Al7fLJhCFRyMRWWDa/jQfrRsgcqiKZUmSk5ux9etBqKUmm2/oQrWskS7dhJ3EfOpIsyPdJPY/3oNeYyhGQTqVAQd59OnejVncyB3o9GdPf0+ff5gZxklc209yOh6UscWcAouZcYIbe3PRfSeh70zYk3Cc43Tr6jmKywugsTNPJ2lskDjJx9cT5+uHPDWpC1QpJIIJggjrNZV/XGA27iitbLalHclIJPLUx2rdE6HuN/r3/j+T50JjXl+lTrq2JZAI3nLFA8GuFLQQrVSefajVo6VDJOqdU+nSe1aXJlcCzacIreWrKYAO3MVJueDPC1JmmKz8Tx0qabK82igkfc8hT0xwgXh59B05/4papVhT5f8hYwlLgqFqzKVAISVJXoUgSZ5EAVYvCvCT6m8rqQgTpO5Hpyp8wfhFm2H8NsT/MdSfnRtNpMQKTnqKk8QVg8acY5kL+EcIMsGQgFXMnU/wCKYm7WOX+KkQECVHXtQjHeJWbZouOrygdfyjrQ3SjB3m8/kupSliJ6x/GWrJlTrpASnrzPIDqapjiX20XDshj+Gk6TzjsKXePuO137s6hlB8qf/wBHvQzh3CE3OYlcZd08yOtMU6V1xb2Ocow+ZBdfU6oqWoqUdSTrJrdoVe4kzJ0HfpRu6wKSG2kkqJgAbk1PwvDkWywpQS66mJQqC3BESVg5RBInU6DvR3JQVgai6rv2DjHD7bTTSc+Z0kEpbJWMx1za+XNB5nStXd02yWvHQURKYSkjxNZK1LUdSRvHX512t2Vvgw9lGhPhJyxm5Sde0QNtAAK833CzTjajmWtYnzFWbUAjmY3HXrWdOa3ZNWmrRsGUcVokN2jK3jGmVJSkD1VqfXtWr+7vFJKvwqP/AGPmIH9J3mlHhfiP8KspUZSohM6kjcggjQiTqDv8qcf+7oT5Ulem5hMdZ6R/ahVUllsJThK9lG4DsMTF0lSVZAkFJWlWcjODpKAYkciaZ7V5CBlSlJ0ELOaEzOUQDrz7DSkm7uQHFPoSUqghQgEep116/KssXlOIltZAV8ICQkkznyxzP68qinxeLx4Oq0/VlErie7SnyrWkhRACkgDVMmTA3g6ffrXjDLxtkgIuMzeZOUqTrk3SVBOypP0qd/0HMkoVlSlUeUeaIkmFq1nlr96CpSGnktg59NQE5ZP8smBpI26UwpKS2pANm31NkziG5YudEpKQgaLCZidwoaSn+1SeCH3vEKFJUSBoRrmjQanfT8hXnAVNuuFCUALSCMqpEEZRIiQTJjvUm0wm5XcJKViVglMLyqAByrJSNQZBE9jQUp5VseBj02z45Cl3YquLlK0KyKSgpcynUoBJCSkbwZ8u+sV0wbGsPZchSA26lRK0rIQpEAHVQgKBMaTpNTbZKLVrPrsZAAAzJJlRG0wT13NU9xRif4t9x/TIFZUjKE+WNCR1otGnuF5vt2HDjHi0vXSUpgIamcqpBKjm3HQQPrXdjGARVdWzkUw4eTANJ6rTReWem0UodNR8D5YY4tMAGUj4Tt9taYXMeQoJjQ8x+gpAsbmi7LmxHWsStCycezL19JTk91hws8TPWjFrdA0oMYiCACNeXy/OiVpfba0lTr1dNK8crwY2o0l82sMF1hbbsZ0zHyPyPKu1ojLpOx59Ki2OIg6K+tZiVxkIPI6V6KjXoVodWHK58mNOE09jDNyMyFBKgCQQDvBIiY50ncEYqVN5VHzJUpB5eZBKT+U0Zt8Rqe08k6wD8v1rRU1W2tYaF7OF0TQ5Wq0Fp6VlO58gLHzdhHBl2t0KbTkROpXoCnsnc1Y2D+zlCCFOEqUO8D6Df503sW4GgTr++dTWLUztP5Uk69WrhYXsN7IQ/wBkKxwZDYhKQOwFFmbXp+/717Q0lOpOp+Y6aV4Ve7gaD986tGjCGZsq5ylwdsgT72v76VxViGmmg/f3oPfYoEGSqO550l8VcauJSUsp/wDY8vQVyrSm9tJf35lumo5mw/xZxy1aJlRBUowhMgFROgjoO9Vvi+CvXRLt05PNLST5Uj15mkLilta1+KpRVm3JMwf0px4D4i8drwlmXGxpPxI2B9Rt9Kbo6ZQ9UssDUrN4jhAW9sUpBbKYSdqGYDhjzb2cEIQkwVq2I6Ruab8eUkKMDbSeU9JOxqAnC31jMhuQEyJj12584qKuo24X3GtPo1Nbpv6BFFn4nmElCjEgQVdQmdxv+VTsZwNtTaFO50JCAUHQZhrCSD5o05Jn03rWCp8YJaVdXASIllMJgx8K5ic3ICaOt4BbpkeASoAZlqVME7lS82+o8u+tLPPq7jb9PpWDjwyEJaP4S1W9J95w5EJUqZ1Ks6zB0MAATB3JjP4E9cFS3MqAPLla01GnM+ZPf6UMxMqtHg609CT5V5HIUNISSOggekVLveLXwkJ0cIPmOcFPLoJMyDMwZG9TUe6N3j7EU4uErRfPm5CxvhFSW0qZJKQPMBEiNwJG4n9RvU/B7xHhAqSAoZQqUkAiD5p2ObmO07GtfiLpxsqAKljoMoE8vNqr6ULu2ElUOBLCFpGQeZaCrUqVnncEwTGxjYUKmo1FZhqkpRdgjf3Vs+ktqKSkgmUkBSTpoDt9dKXLc/hlqQmHGlKSU6SUQqSpK4ELAJHeaabDAbYkStazAPvJEGOqRrFS/wAAwGtAmUzBWZ1nbUxr1oe7pOxa8ZoB/wDeCchQArNPSSIMiBynUR3oZf2K3S2RmC5WTEAjbKhIG4H1MnTSjGELbBCXAlJOZQOg2MESN9+eu1HG7RsuhawA3sMisubymICfe066bVG6VKdksEStJC7hVusPt3HuJKvDISkhS0KhKlLB2mZ78utFmLZCrgLbIQ8szmzbaqiFbjOTmjae5oojG2wIKApaEoUSjQAeZKVHKdd4+vWhGENlwNJLBnQqe0k658hAEZtiRyzego8pbluZSMdqtYN8UZWrO4WApWRoCVJ5OeTynYwoiek1QpeOoG1fRXESGF2T6nlqS14LoOXQwrKQJAOuZCOR3r5uacg03p4rbdGdXqO+1hG3XTfgDKiPdJFZwjwV4oS47MmChsDUp/mV0FWxhHCrTSRnyk8tJ9PSla8er6YmjS1zowV1kTsP4fU8ZbPlAkqUClM9AeZ9KNt8KvoGoSR1Cqc7e0bkJJzRsNh9NqKuBJAECKWfw+E1lkv4xW4VvsVqvDnEQVIMDprXfDbfOojNEED/AO3T5/kasRLSVjlG1C8V4WSsZkABQIPSk63wlpboO/sEj8V3+mat7oENIKVZTyqYoFSYBjpIBH0NDQlSFZVCI07RRBhdeSq76NRuF0yaqur8gm5CkElTgbA6AJH3obb8ZjPkQ6cvwrIEKPOD2rt7TuGVXNl4jc+I0CtIE+YD30Rz01Hcd6p3DeIdMi4IPXmeRnke9ey+F7K9PfJepcr55T+TRlVZPgtW+XfrcUpF0pKTsEhMARy0rKTmeInUpADwAG0gz86yvQWp+BKzLzQsb/c9egTufnFdkYiCkjpziB8qEKdHYAb/AK7UOxTiFtlBUogD96AdfSsfrtYiaHST5C91cnNJVAG39yf2PWlLir2ls2oyghbnJI3+Z5VXvFntOecJQzKEn4z7x9B8PrvSGl2SrMZzayf5us96PS0s5vdUdl47g51YxxHP7FiYZx4t+6yvkZXB/DgQEHkn59aZb61C01UVvbqXt7ydU9THTvVo8NY0Li3BP+omErHeNFehGv1rTpxiltSsJVG27sU8UsQMyFbKoPw5ZrRcjISHEKk90c/UEaU78RYbImKG4JZjMVkQqCgHtzH1/Kq1Z7I3L0afUmohG3ZS44pKhmKvMdSnKQZ1EeadhrTXiF+2ygJBCSISVR5tdYbQdTpuo6DvQN/DcqZbBVJBUVA6EbQego5aBsgSEiI1Ik9NzrWVuu7M2ZJKzQsX106kpWyFZPiPlbJk6QAJAPPrrU5vCV3AK1vEJXoppo+HqNRJ3V86ZFtIWNTm2yhPWd9tRQkENqMrUOvl3BOyRz/zVo3atf5FXO/CydGOFLNtJAaAKhErJzAkaxP50nOsItHyHPClE+SIC0GYkjUq6dKY8TDrpKW9B8JIknSI115zNRrrAcluta4dWkDcEEDY67k6elXzH/06LvhvLO7PELeQEKKToRv8o17xXHELnxm9lQmSFARvPqCP0qFg7jakggo6BITBEbkyNBoNudGbrF0nyKIUEg+ROgMRHcj6VRra8F1ntkTMrlugPZHAjMUpWNtgcqo93fSRrUzBcXS4HAFJUpYHkyFRkTABO3eN6M3+LKcSW0ylC0edJy5ZMe6kaCDlIorwXwW2wnx0ozuHTzLAME67wB1+tXltn8yLypK3Yj8KcNoWUqW2JKj5YVlEj3s+gTz01jLTFiyGrdClnRCUFR1MkJMyTySSUp+cAa12xJxxC1BCwPKIzAKGWdYAiI16mk7i/HxcqFuVENNKzLVI/iGBlTGwAknXrtXQp25KSqOT3HjDrZLuUuBKFKTAQ3KiYUVI0MkAaCFUTYw3KsqzxmOXwwY11lWUbHQfTvSTj/ES2TkbyNluQkJMlIj+Ye9O/wA63Y8cOtsl17Ic0BKZIUoCZITyB66da6VKbRKrpvkJe1HioeAbRIAOZAKk80oElJ7SpO3MGk/gHh4XNyCoS23BPQn4Qe2k/KgmKYkq4eW6v3lkmBsOgHYVYfszbCWZ+JaifknQUed6NG3diN1Vq7ksIcru8cShRbGSOfMgbVy4X4rLgyOqlQO/UVKxReZlYG+Uj5xSDw2oodJ5Rv3oME45LO0sFr27qlOJg6g6TtFMDaid6QrDiVE66UyYdxG2fi071aEkuSs4vsNFsmBHKpnicqH210lQkGRUpt0Gm01YVaPFzhaVzIpJx7GVWClnw1FCU5pkR0PfTSrDQqlnjzDs9stQOVSATmidPikcxH5Vn6zQUaqU2sr6BqVeUbxFjhzjZu5ShClBLpnya8tdCe35VX/Hfs7863rYaySpsesynp6VzUgN3TbqShDhUCUJ0BgxpAgT95ohecaFu+eB1bzxHoAD6GZpH4fpVptU3T/4yj+U1/UFqS30rvlMrlrHXmxkzRl0gjUdjNZVqrsrB4+IUIJVqZiemtbr0VkKeoMOYqpUgaA8z+YH96B45ZFSSTqepoggxXtzzCDVKWnhSXpRE60p8lR43YwTpQ62tc375098R4fvpSzhLYzqZI1WRkPRWumnXQUWxVM621mqA4DORQSpEHpIVoNttPXkKJYXdm1fC/8Axr0MbZZ1iOaTr6E1xt3fDJn+lXpOh/8AU/Ymu1w1nGUkyPd/q7/3qUiGxxJVcHI2nMYn5dfSpGF4CoGAdj9+evrS1wxxOLZBSZCjpPMAaZfQU4Ybxfb5ffAMc6RrzcnZGhp4OCvbkkqsXEz5gN9N/wDmh1ywtQyg7kFRgaDYVFxrj5tIytnaTPelFPFxWrVRgmSKUcXza4/B3HVrDSIClq0mFZzuekaCottaJLiT5lpToYUU76bnpUfC+IUEADWNdRz2joRW7vEJUBPl3PIfMihSlJvaGhB5ZLxBTiE522iVpITA1CgowNtuWooS9xKpxQbWjw4kKK1aSNxtIptwC4XBUVZAlKUoyiQop2Ks2s9x0oTjlgHXR/AJWEq1CgEwomZHUyTR6cr+mQtNbXdHCxSlwFDHhpWuAI1HeVcutem+E22fOuXF/EqSEk9SneOQFFuH2EIYOVIzEwfLt2Ecqg4hYOrURmUlBEyAPpFFmtqwCUt75sAL/FQUZEJAIIAWdhzAEV6HEF0wcvjhR8spUkKOmv7FSmMOQklsgLk6L2KSNToOtQsYtPDSlSEZSk7jZSTptvXJJLJdSu9qGg8VKvm0pUgMLjyrCZTniAcp2+tJ/wCPS2yoK8ykSlXI5ydFa+lG8DdCkFbuqE6IBUBKj25jvSnxvKAIIhfmIH8x3nqdtaJFvdYpUgtt1gUrq4JUSdSajOOlUSSYECeQ6CtrFc6cirGZNtmCrA4QvsjSBMETP1/4qv4orhF+R5Z1G3cdKHWhviWpS2ss65x0kKSBy070r4ddkSkCDJr3YpWvQaDuanowMyVDeKQqVoQw2bWn0U52dgfcXBjc6VwTjDgQoawREVPubUpPmBHflQ59mdPpQ1WUhmehlEa+DOLlIQGyokg8zyqysMx7MaoFDJSdDBp54FxZxasqjOv2qs3KOYsQqUV3Lqs7qa64k0FMrCjoUKn6GheFyIrh7Q8XFvhtw5pmyZU/1KISB96fpvdHJlyVngqE3im0ruH0T4IIAyglxxJKUKncJ92SDHlpG/HeMSof6qtVJ5LVuVJ6K5xz+1MWD8VGSl2FJVv29B0qBxNwZCfHtfM2dSgalPdPbtyqNPS23k+X9kvAWrKOFFY/N/IJTiChoFVqo6MXTAztBSuauvespi3sC+pcHiViXI57VGcfA/fzodeYjG2/50diyO2OEFJ+9V5ijcKkbjUEdaY7zFZHrSxiD4mqsuhgDiXW0vD45C08gsQFfXRXzrTbmkc06eqfhP009RQjhrEcq1NqMIdHPQBY1ST+Xzomo5TMbSCP9p3+YiflVkQzjizQELSZzDzdlDnHQiKBOXJB0NHb9JykDX970urbJNLSitzH6VR9NGOPE614S5rWorxOtWSRDqO4xYbiBAAJpkw7itpohTjSXI2SdjSGtzyiK4KuDS3Qu7jj1Ppsy7sE4xaUtEBIn4QNNal42oStaPLBBSdwTHM96pnAcU8JwE7TT+9xYi7t1IScikKBgn3gOVV6e15KblJXiHsGcUlMjY/DPPnW7u5UZA0UNSroBrS5bcWhtOVURO86g+lQ77jRK85SJKh9+tEavkAmEn8WyjO2ZWSSslI3rdzw8+WkuuKOVYkdBzE9KT7TE1Z8y/d7n6UxtXl1+GCC6FMk5kidPTt6VEmu4xTj4JyMLQEIWuZCgBHOT+WlK3tEgOIAMwDtt1p0Vdw0EROx9Iqt+MbzO6B0qlC7ndhdRLbSsLs1utVtA1rQMS5upmFsyuTyqIoQal2DsGh1L7XYc0m3rR3cXHXAr9kSm4QVBUQpJ1T8uYo226mcras6Rsecd6RGbiizLqm0hWozbGsTUUdyse7oVIyzf+BuI5KqNfYGFpKmxqNY7UJtMWM+YzVi8B8SMtKUl2EhY0XEx2Iis+FGUaiTdvfsE1m+nRc4x3eyKrfQB2PSj/CCsq8wnpXHiy0Sl3Mk+VZP19KK8MhtsArUEiecD6mn6ct8FJHmtW9smmWNh99mEJVBqqPbTxdmcTZNklLZC3SSTmcI8qR2SCT6ntRPi72ltspLVnCnDop0e6nsk/ErvsKrbE8VVcFJdyqKdsoA36q3NalGm090jCqSTxEgsOzR3COJ3WNBlI6LJA+g1qBbYa64PK2QOvugepVXdWHMNf6z0q/kbEmemc6fY0xGObgpMjXaEOLUspAKjJCGyEyegzVlSRjVuNBbyOqtSfUzWVexTAx3mJ9KB3eJd6g3N9POh7jxNc2VSOr1/UUoKqkMWk70TYs6gsACgppntrrxGgv4hor1H96g3lhpUbCrnw3Mp91enz5GrIqwup+EEdNB/Sf7bfSgN3cebSjNykgH5/5FL1wklR0iqyjeQSE1GJhVRDDcBW6M5BDY5nn2H967cI3yUPZHEghXukgeVXL67fSni6d0gHTaptYhzuV3iFvkMAaVBNMmMtgzS28IqEid+MmgqK9JeI2NcyqvNWsRvfY7FwnevTbsGa4TW5qLEqY14v4KrdCmVSVFIXOhBy6/Ka52GI5UBAJyp1+dLAXXvxzEChOkMLU2G53iuEqg69qU7u6Liyo8zXGa1V4QUeANWvKpybrCK1W5ogEnNNB1GmjqATE++gdP9yRy5j01jJBBrmhZBBBgjUHvRFRDic40UPeHfr6GoauSntYY4QwhV3coaA5yfQVZHtUaZt7dhkR4pMwNwkAgk/Mionstbas7Z29e008s7wOQ7k1X+PY8u7uVvvKjMdBvlSPdSKzXT6s21wjXpatwlFzfB2ZeotYXpBApat3ydAkmOlEbO7ykFQKeYJoNXTylhI9RQ+LUIxvOSsMnHALdkhQOVRWPWO1IbKXntsygNyTp99KmYxjAdUCtSlxsNkj0qIi7WrRIyjommtHpnQpbZO75PIa/VLUVnOPBObwxATLrmUz7oEk952FejjLTUeCyMw+NfmM9QDoPpUNSY94x9z9K21Hwt5j1Vt9KcSEGzLrErh8+YqP5CohswD51SeidT9aasJ4JvLvVKVZOvuoHzMCmG24Hs7UZrt8KI3ba1PpmP6CuckSotleJt0cmVEdSTr9BWVaCcasgIRhxUkbEhRJHUmayq9RF+kyo0pKqmMWtbrKsDCDFtU9hisrKkhnq5tpTS1iNvlMjlrWVlcQEUO520r6/mKiuNAzp/wAdK1WVcqQLi1Oqgfdpqw3FPFZCj7w0PqOdZWVBILxJ6gD51rKyoJONZWVlSQZWVlZXHGVlZWVxxlZWVlcce8mk15ArKyuOJTNodz9KkJQE7c96ysqCbhVzFHnGUslX8NJmO+wmoDjKUEZjPasrKhRS4LXbZteJKPlQAkVG8NS9SfqaysriWSAW4PllWkawBG/rNSbSxddISmBOwED71lZXPBEVd5HvA/ZGogLuHA2nt5zp6aUWcvcPsvKyz4rg+JwTr2B0FZWUObsrhYJNnK8xe6fQFOOhhkyAE6nTlA2oOotp/wBNGZZ3cd1M9QnYVlZQ2GXg5m8c5vr+UgVlZWVTcybI/9k=">
            <a:extLst>
              <a:ext uri="{FF2B5EF4-FFF2-40B4-BE49-F238E27FC236}">
                <a16:creationId xmlns:a16="http://schemas.microsoft.com/office/drawing/2014/main" id="{0A370A76-D0FC-4BBA-841A-323EF17A875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830263"/>
            <a:ext cx="2619375" cy="174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sp>
        <p:nvSpPr>
          <p:cNvPr id="16388" name="AutoShape 6" descr="data:image/jpeg;base64,/9j/4AAQSkZJRgABAQAAAQABAAD/2wCEAAkGBhQSERUUExMWFRQVGBgZGBcXGBoYHBgWGBcXFBYWGBcXHCYeGBwkHBQVHy8gIycpLCwsFh4xNTAqNSYsLCkBCQoKDgwOGg8PGi8kHyQsLCwsLCwsLCwpLCwsLCwsLCwsLCwvLCksKiwsLCwsLCwsLCwsLCwsLCwsLCwsLCwsLP/AABEIALcBEwMBIgACEQEDEQH/xAAcAAACAgMBAQAAAAAAAAAAAAAFBgQHAAEDAgj/xAA9EAABAwIEBAMGBAUDBAMAAAABAgMRAAQFEiExBkFRYRMicQcyQoGRoRSxwfAjUnLR4TNi8RUWQ4IlksL/xAAaAQACAwEBAAAAAAAAAAAAAAADBAECBQAG/8QALxEAAgEDAwMCBQQCAwAAAAAAAAECAxEhBBIxE0FRImEFcYGRoRSx0fBS4TJCwf/aAAwDAQACEQMRAD8AsFAFdAkUOTc16F0ax9w9tCQSK2E0PTcmuqXzUbydpNAr0IqGHDXsLNRvO2kutVxCq627edQSDFWTcnZENWyzCK5qcA3IrlxSCw3KCZPWqrvMSedcguKjoDFMfppctg+pEtNWJNjdafrWIxNo7OJ+tVLjOGlLWaTPqaXcObUVjzHfqalaZeSOr7H0MhM6jWtkUOt0lvDEqB8wEzQTBuMVqzBxIUE7kb1EtP4Zyqew1KRNePArlZYk28JbUD25ipCgaUnTaeUGUr8HIsV48KpSWya2m2qnTv2LbiJ4NYWKIC2rPw1W6L8Fd5ADNb8OiKWBXC8um2xKiAKt0Dt5EJri49Xu3uvGBUn3RsetLF9xcltSkkRBiY39KjoyfBbdbkNvOxqTQi8xlOoCte360m43xyFSkGPz/wAUru4i4pWRBMq6frTNLR95g5V1wi1MPxNlIzLUJ9aiY/7Q20IIbMntVZYhYusgKUokHeuFu14qgJ0Joy0se7Buu+yCQ4icdUVqzRPyFSEX6gQpCj9asPCODGFWwEA+WKTuIODl2nmbkp6U0oxtawBykncbOE+NUKGRzRQ5GpHEnFyEJlCgfSqxaQHOyum1cnm1DQnSqKhFKyRbqyeQo/7TnQqBRfCfaiSQFiqzu7ApVI1FdLVOtDlp4eC6rS8l8M8aNFIM71lVChwxvWUP9NEt1vYvIW9dE29e/wAejqK8qxZA5is+3uNG029dQ1UM46nrXk44mouidrCSUV6CaEqx9NRXMfg1O6JGyQduHco0iToPU0vN4i4zcwtUknlsBXO7xXxAkAx5hQ3iF0oWhR05Vo6RRs5IVr3WGWPxCz4tsFdp+tU/eJCHx3NW9gFwLi0jtFUlxZcFF3H8qv1puQCIwYxaFVsTyFJWGOAL+dWKhJcs1+n6VVrLsOehoUSz5PoDxAcLB5ZarzCVwh6OlNybv/4QHtH3qvbC5ht3WonwWhybs8YUw8lSTGokdauW0uAtCVdQDVJW+HlQL6/K0j4jpmVyA60yO+1BppsJSZyiPpVJK6RZcss/Ss8ZI3Iqj3Paw+snJAHKgGKe0W6XI8Qj0qOlI7cj6Ce4lYQYLiZHcUAxT2oWrUwsKPQa1Q7Kn1AurBKTzJrl4JWoQdCdqv0sXbK77uyLZsvaK7dOwhORudzvRDGLlK0wtUx+f60jWrCmwkARNcMTxNQVkBPeaya03KVom3p9LwxzRjS0QESUDkKHYy0/dqBQgISRHep/CCFLa80Gj1hbOJcIgeHHzml41al/4CzjCEnjK8ihh3s1JOZRmo/EHBotQXWzqnXL/arDZvwnWgfE+KgiFCno1Om+cikl1sNFfOKcusoUCBy02qXd+zp1KM7MlW/rR+3ugtSW1pCUbyn7bbUzYVigblMFSBzjYdzTlLUwk7SwxOtpJQV45K9wPjV61V4T4IjTXf8AzVj4ZizN0mSQdOdA+LOGEXgzoEK5EVXLiX7JyFSB15Gm/dCXGGP3GXDbcZmQAodKRlPEHK4IPWmbDOKs6YUCT6SaIO8OG6Rm8OByJ0qHJLkjY3wIN5Z6SNRQxVsR2ppvMEetVapKkT6ipo4TcuUgtpCZ68qh1ILlkqEvAmBw1qnpPspuOak1lV6sC3TkQFcSOH4TWJxx47INWgjhBr+QVLa4ZbHwCkenHwOdZlTjELg7INe03F0f/Gat5GBIHwj6V2ThKR8IrulHwd15FSITdn4DXX8Fdn4Ktn8EkchXNwoA1iu6cV2O60irW7K6G6KMXt8DbxfpUlKSAHmxKk9CtPxDuKY8Q4mtmQSpadPSkLib2htXLLjKESFCAe9EpJxfpB1Jbl6hy4YxMsNE2ziLxvkG1AL+aFGQarji60fW6p5bLiCpRMFJ0k7bUmWGZKyAopUDyMfcUZPFF0gR+IdjoVk/nTcsiy8FocHS5bKBB939Kqq/tFi4WAlRhR5HrXS64nuEoGW4cEjWFRQJzGXlSS6ufWqQfgvKNnkuA40gYMlkuJDhMZSdRrOoobww9Zsha7jNcQAUoTogq6KJ3/KqvYfJ1JmmNxzKwOpq6TIwTeM+L13joJSG2hohtHupA5mNz3pXVbgmBqTyrs89LeWNSZmuNhcFCtdxUlU7BW84eQzbhzNCzy79IqBh+HquCEoEq5/5r3d3ynFSvYcqZeDy0gytXh5z6HL2JodabhC65DUaaqTs+DVxhb6G0suIypUNDG47UwWHCjVswFutHMoeRPxdlVM4vx5wiGkoS2EhKSo5iQNcw6E0vYfxRcuHKpQJI0G5gdJrLq1Jz/7YXg1qdCCStHPudL+7U3lJRttpW/G8bylj3tc0VIOHvvIlxwQqYBgfSuNvY3bKko8UEfCYBjsaTksWv+4/BrlchHh8uWyykiUnami1xsJWvMDlIEaTrQxFlcqT/GShfdOhFc38RbbKUKS4lXp/fegp1ISBT21Xe2fY4vcVBp1QUg5eVAOIOIE3BKAYnX/FF7rF2yrKpJPqmDQtV00FElgLnQciKYoVN0/UVqUrQvFZA+DeKlfxaTHeieGcavIzIWgBJPmncDbSjuCYQpSszoyJ0yyI+lRPaY4yhpKEJHiKiT2plK8n+50mm0vuMnCbrbwdU2o+GkCAesEmJ5bVwcYZvElCokGD+VQ/ZliTLbSkrUASOdeMCtchdeyktrWrKRrpO9NRr9OGBLV6dOpjhfkbMEwJmybhKJHXc1lximcZGynzdOQrrgt2lYgqkdKjcR8KNZszJLTp1BSYBPcbGhZeW8CeOHyeLvh1biRC4J7aUOftby1SScikjaNDXfC+J3WD4V2mDyWNj86n3+IF/KUQUA/Wu2x7cktyjzwQ2cbVlE5p+dZTKzcoyjyjat1PTl/l+CN0f8fyTUxW1PIG5Aqgb72hXjKAgLJjSYkmhX47FLs6JdIPUlI/StDbYV3XL0xDj+zZWUKcEjeNY+lLuL+2y1bnwwpw9hA+pqsrjhK6t0eK+U5TuAZNecFwmxlS7pRHQSYI+W9dZWuTd3DWMe2t18FDack8xJP2oA/jt06AEurJUYgmNTRpXGWH2wi3tsx6wB9zShc48XXysJ8ME6Acj61MUvBEr+RysfZZdOjM++lsHp5j9TpUDibhBmzQCy+XF/ECQfsNqC3uMXLhCVvuFH9RAj5VCusRyjIjnuatkjB5cfhebqK068VVxDChlzDSaLNYanedOlSQQnGvKB2oasQKJXq4ntQ1DkCDzqETc6221MVzdBLSAdyKg8N4G5duhq3aU44dYGgSOq1HRI7mpfFPC71tc+A+pBWkJP8ADOYCRIExvV72RXlg113zTXpthS1Tzovw9w0p93KSG2kiVuq19EjuaarjDrNsI8JSSqYUucxHeNppWrXVN2GqdFzyhcwfhZbnmUOe3M/LkK88RWS21AyIHw9BtTlaNOshSmnEuFRHhxCgAebsCe0DnUVeHOuuHMtK0qElSUZdTuCFaiDprSuoqSh6x/S04ttMh4BwqzdjR1xSABCVESDzGnejKeFGrZfkVKjoB0HWKhYcybErynN4hAjYg0db8V4aQiYJUUyokflWdKpvd1ew7Jyh3Blxh4uCW3FKSAYgDWd9CamucGNBCQH3Uj151DxLhB9xKlKfUFJnIEwMw5gnrUrC+FLcpSVXD+c8lGCD+VTe6tfPgrvtlN2Mw142zoaXcqKjsFDQjlBotf2ziyFKCVx7pG88qX+JOB3AhK2XVuKCtiZKe4nl2qBh790kFCbgqWTBBHu89CRVZRW28mES6j3QaOz9rcLfLcpCxr5huPWp+C8NuKcbW8dJMQIo3huArSEuOLC3PhV6x5SOdGrdStQ6kBSCdBsJ2j5VenTfcHOtm0CDjSSlPn3QNPQVS3FmJrcfLhkpGg9KsX2g8WhlGUQVrEDsOZqvLJ0ODLE1p6emneTM7U1ZU0oL6i+cWUToSPSr1wbES1hNspCc05QrsDuarS19lly84ChGRB1zL007Derc4d4a8C3DLjhWPoB6ULVbUkoclKVVyXrO91w0QQ/bKhZAJST5VH9K5HFfxSfNLbjR1TOoI3pkYtW8oTrA21qM/wAIW61BYBSsGZBImf5uoocY+CrqJqz+4NLTamsr4BQeu9Q3sBU2nNbLlvfKeXpRV3Clt++nxEAykpEkDkCKGniRAUq3SP4joMGYA03J5VaVmvcinuvZA/8A6okaKJnn61lcLPCbdKAH1ku65oUImSdPlFZVv09Tyg1o+GV8pZSpLgSCpszB5xWsT9qVx7qEpbjoJrrnlIPyPfvS9xBhMeYD/IrUnBPJmQk1ghYlxLcXGjjqlDpOn0rph7odQUK94bUHr2y+UqChuKqsEvJt9opUQeVeBRi9a8VAcT8/WozGCuqE5TFSdc62LwWkoVuNjXuysAJWrWK922ArJgA5+QHPtVh8L+zNTgSt8FAjVHX16UKrWhTV5MvCDk8CPY4LcXq8rSDlHPYD1NM7/swxBtvMEodAGyFeb6HeriwnAUMpCUJAA6bUat2TGmlJR1NScvSsB5U4RWT5Lew15zMAgjKYUk6KB2gjrTrwz7GXnk+NeLFpbJEkrgKI9D7o7mrD454mssLeL6bdDt45AmRCRrC1DkfQSeoquOKeKXb2HHXStO6UDRCf6UDn3MmtCnLcris007DNde0VixCbLBbYKUrTx1iAogaqEwV6AnMqB2NBlYRmWXXjmeUcytQoqVuSY5elBsLVs8sQgZk54J82WY02mQPnTDnQhvIrOHlZYMEZEGDvMg66yOR0pTVVprEWaGj00ZWcv9A3FL5RCgIG8gaTr0FNXDNmyzbNqJSlxQzGYJgkwRpptzpce4YdW4rIPEKSMxBK/wCnzHeenajWC8LeIpKXCQW0iEqVsnUlSp39J0pOnezXf3NHUbElZ49j1iGGsLuA7nykRMEgKEzBUPT7Vu6fSlRKSoH/AGa5o7ASR3plRw0wG86yEIkQonKkkmBM0v4vhKw7mQErEKQRn0ylSchTlkBWh1/3bVWVOWN2EBhVg3jLOAdeelLbISDEKV5cum+pMk0Obw69aWkKfmZnWdo5+nKmZ15K1Apytpy+4mTmI3gk67/bagWOXPjfwm0rWlPlVlOVJ6CR+f2pZ7k3HsMQkm1glJtXoBNyYJ0KojX5VLssBe8SU3C9NYMZVfalBriRVmfA8EJED3lFYgmApIP+edH7VN082FNvrBBAhACQesnkaE6LjJNvDCbm00mhkZtXiJQ7tMiPi1G1TGMMUcrrgScnPKASec/SqxdxC/ZW6RcFCUHzBZBIJnQjKTrptTdwhxW5eSyHAohOZQIEzMEgp5aDeiRoOK3N3Xs+4vKUuF+wyXGIZAcg11MdPSg2NcR+C0XFnl+xUvFGvBO/vg78uooFdYS3cpyuElOgjNln0FTPWU6cts748IPToNw3wX3KpunX8RvAGwVLWqEJ6D96mrt4T9nLNghK3gXHtyoCUp7AfrUXhPgG3tXhcMkqUJASpQMTpI0qwRiaFCD5T0I/WiT+IUqq2wlt8Xxf+/MypUZwleWX3Al7fLJhCFRyMRWWDa/jQfrRsgcqiKZUmSk5ux9etBqKUmm2/oQrWskS7dhJ3EfOpIsyPdJPY/3oNeYyhGQTqVAQd59OnejVncyB3o9GdPf0+ff5gZxklc209yOh6UscWcAouZcYIbe3PRfSeh70zYk3Cc43Tr6jmKywugsTNPJ2lskDjJx9cT5+uHPDWpC1QpJIIJggjrNZV/XGA27iitbLalHclIJPLUx2rdE6HuN/r3/j+T50JjXl+lTrq2JZAI3nLFA8GuFLQQrVSefajVo6VDJOqdU+nSe1aXJlcCzacIreWrKYAO3MVJueDPC1JmmKz8Tx0qabK82igkfc8hT0xwgXh59B05/4papVhT5f8hYwlLgqFqzKVAISVJXoUgSZ5EAVYvCvCT6m8rqQgTpO5Hpyp8wfhFm2H8NsT/MdSfnRtNpMQKTnqKk8QVg8acY5kL+EcIMsGQgFXMnU/wCKYm7WOX+KkQECVHXtQjHeJWbZouOrygdfyjrQ3SjB3m8/kupSliJ6x/GWrJlTrpASnrzPIDqapjiX20XDshj+Gk6TzjsKXePuO137s6hlB8qf/wBHvQzh3CE3OYlcZd08yOtMU6V1xb2Ocow+ZBdfU6oqWoqUdSTrJrdoVe4kzJ0HfpRu6wKSG2kkqJgAbk1PwvDkWywpQS66mJQqC3BESVg5RBInU6DvR3JQVgai6rv2DjHD7bTTSc+Z0kEpbJWMx1za+XNB5nStXd02yWvHQURKYSkjxNZK1LUdSRvHX512t2Vvgw9lGhPhJyxm5Sde0QNtAAK833CzTjajmWtYnzFWbUAjmY3HXrWdOa3ZNWmrRsGUcVokN2jK3jGmVJSkD1VqfXtWr+7vFJKvwqP/AGPmIH9J3mlHhfiP8KspUZSohM6kjcggjQiTqDv8qcf+7oT5Ulem5hMdZ6R/ahVUllsJThK9lG4DsMTF0lSVZAkFJWlWcjODpKAYkciaZ7V5CBlSlJ0ELOaEzOUQDrz7DSkm7uQHFPoSUqghQgEep116/KssXlOIltZAV8ICQkkznyxzP68qinxeLx4Oq0/VlErie7SnyrWkhRACkgDVMmTA3g6ffrXjDLxtkgIuMzeZOUqTrk3SVBOypP0qd/0HMkoVlSlUeUeaIkmFq1nlr96CpSGnktg59NQE5ZP8smBpI26UwpKS2pANm31NkziG5YudEpKQgaLCZidwoaSn+1SeCH3vEKFJUSBoRrmjQanfT8hXnAVNuuFCUALSCMqpEEZRIiQTJjvUm0wm5XcJKViVglMLyqAByrJSNQZBE9jQUp5VseBj02z45Cl3YquLlK0KyKSgpcynUoBJCSkbwZ8u+sV0wbGsPZchSA26lRK0rIQpEAHVQgKBMaTpNTbZKLVrPrsZAAAzJJlRG0wT13NU9xRif4t9x/TIFZUjKE+WNCR1otGnuF5vt2HDjHi0vXSUpgIamcqpBKjm3HQQPrXdjGARVdWzkUw4eTANJ6rTReWem0UodNR8D5YY4tMAGUj4Tt9taYXMeQoJjQ8x+gpAsbmi7LmxHWsStCycezL19JTk91hws8TPWjFrdA0oMYiCACNeXy/OiVpfba0lTr1dNK8crwY2o0l82sMF1hbbsZ0zHyPyPKu1ojLpOx59Ki2OIg6K+tZiVxkIPI6V6KjXoVodWHK58mNOE09jDNyMyFBKgCQQDvBIiY50ncEYqVN5VHzJUpB5eZBKT+U0Zt8Rqe08k6wD8v1rRU1W2tYaF7OF0TQ5Wq0Fp6VlO58gLHzdhHBl2t0KbTkROpXoCnsnc1Y2D+zlCCFOEqUO8D6Df503sW4GgTr++dTWLUztP5Uk69WrhYXsN7IQ/wBkKxwZDYhKQOwFFmbXp+/717Q0lOpOp+Y6aV4Ve7gaD986tGjCGZsq5ylwdsgT72v76VxViGmmg/f3oPfYoEGSqO550l8VcauJSUsp/wDY8vQVyrSm9tJf35lumo5mw/xZxy1aJlRBUowhMgFROgjoO9Vvi+CvXRLt05PNLST5Uj15mkLilta1+KpRVm3JMwf0px4D4i8drwlmXGxpPxI2B9Rt9Kbo6ZQ9UssDUrN4jhAW9sUpBbKYSdqGYDhjzb2cEIQkwVq2I6Ruab8eUkKMDbSeU9JOxqAnC31jMhuQEyJj12584qKuo24X3GtPo1Nbpv6BFFn4nmElCjEgQVdQmdxv+VTsZwNtTaFO50JCAUHQZhrCSD5o05Jn03rWCp8YJaVdXASIllMJgx8K5ic3ICaOt4BbpkeASoAZlqVME7lS82+o8u+tLPPq7jb9PpWDjwyEJaP4S1W9J95w5EJUqZ1Ks6zB0MAATB3JjP4E9cFS3MqAPLla01GnM+ZPf6UMxMqtHg609CT5V5HIUNISSOggekVLveLXwkJ0cIPmOcFPLoJMyDMwZG9TUe6N3j7EU4uErRfPm5CxvhFSW0qZJKQPMBEiNwJG4n9RvU/B7xHhAqSAoZQqUkAiD5p2ObmO07GtfiLpxsqAKljoMoE8vNqr6ULu2ElUOBLCFpGQeZaCrUqVnncEwTGxjYUKmo1FZhqkpRdgjf3Vs+ktqKSkgmUkBSTpoDt9dKXLc/hlqQmHGlKSU6SUQqSpK4ELAJHeaabDAbYkStazAPvJEGOqRrFS/wAAwGtAmUzBWZ1nbUxr1oe7pOxa8ZoB/wDeCchQArNPSSIMiBynUR3oZf2K3S2RmC5WTEAjbKhIG4H1MnTSjGELbBCXAlJOZQOg2MESN9+eu1HG7RsuhawA3sMisubymICfe066bVG6VKdksEStJC7hVusPt3HuJKvDISkhS0KhKlLB2mZ78utFmLZCrgLbIQ8szmzbaqiFbjOTmjae5oojG2wIKApaEoUSjQAeZKVHKdd4+vWhGENlwNJLBnQqe0k658hAEZtiRyzego8pbluZSMdqtYN8UZWrO4WApWRoCVJ5OeTynYwoiek1QpeOoG1fRXESGF2T6nlqS14LoOXQwrKQJAOuZCOR3r5uacg03p4rbdGdXqO+1hG3XTfgDKiPdJFZwjwV4oS47MmChsDUp/mV0FWxhHCrTSRnyk8tJ9PSla8er6YmjS1zowV1kTsP4fU8ZbPlAkqUClM9AeZ9KNt8KvoGoSR1Cqc7e0bkJJzRsNh9NqKuBJAECKWfw+E1lkv4xW4VvsVqvDnEQVIMDprXfDbfOojNEED/AO3T5/kasRLSVjlG1C8V4WSsZkABQIPSk63wlpboO/sEj8V3+mat7oENIKVZTyqYoFSYBjpIBH0NDQlSFZVCI07RRBhdeSq76NRuF0yaqur8gm5CkElTgbA6AJH3obb8ZjPkQ6cvwrIEKPOD2rt7TuGVXNl4jc+I0CtIE+YD30Rz01Hcd6p3DeIdMi4IPXmeRnke9ey+F7K9PfJepcr55T+TRlVZPgtW+XfrcUpF0pKTsEhMARy0rKTmeInUpADwAG0gz86yvQWp+BKzLzQsb/c9egTufnFdkYiCkjpziB8qEKdHYAb/AK7UOxTiFtlBUogD96AdfSsfrtYiaHST5C91cnNJVAG39yf2PWlLir2ls2oyghbnJI3+Z5VXvFntOecJQzKEn4z7x9B8PrvSGl2SrMZzayf5us96PS0s5vdUdl47g51YxxHP7FiYZx4t+6yvkZXB/DgQEHkn59aZb61C01UVvbqXt7ydU9THTvVo8NY0Li3BP+omErHeNFehGv1rTpxiltSsJVG27sU8UsQMyFbKoPw5ZrRcjISHEKk90c/UEaU78RYbImKG4JZjMVkQqCgHtzH1/Kq1Z7I3L0afUmohG3ZS44pKhmKvMdSnKQZ1EeadhrTXiF+2ygJBCSISVR5tdYbQdTpuo6DvQN/DcqZbBVJBUVA6EbQego5aBsgSEiI1Ik9NzrWVuu7M2ZJKzQsX106kpWyFZPiPlbJk6QAJAPPrrU5vCV3AK1vEJXoppo+HqNRJ3V86ZFtIWNTm2yhPWd9tRQkENqMrUOvl3BOyRz/zVo3atf5FXO/CydGOFLNtJAaAKhErJzAkaxP50nOsItHyHPClE+SIC0GYkjUq6dKY8TDrpKW9B8JIknSI115zNRrrAcluta4dWkDcEEDY67k6elXzH/06LvhvLO7PELeQEKKToRv8o17xXHELnxm9lQmSFARvPqCP0qFg7jakggo6BITBEbkyNBoNudGbrF0nyKIUEg+ROgMRHcj6VRra8F1ntkTMrlugPZHAjMUpWNtgcqo93fSRrUzBcXS4HAFJUpYHkyFRkTABO3eN6M3+LKcSW0ylC0edJy5ZMe6kaCDlIorwXwW2wnx0ozuHTzLAME67wB1+tXltn8yLypK3Yj8KcNoWUqW2JKj5YVlEj3s+gTz01jLTFiyGrdClnRCUFR1MkJMyTySSUp+cAa12xJxxC1BCwPKIzAKGWdYAiI16mk7i/HxcqFuVENNKzLVI/iGBlTGwAknXrtXQp25KSqOT3HjDrZLuUuBKFKTAQ3KiYUVI0MkAaCFUTYw3KsqzxmOXwwY11lWUbHQfTvSTj/ES2TkbyNluQkJMlIj+Ye9O/wA63Y8cOtsl17Ic0BKZIUoCZITyB66da6VKbRKrpvkJe1HioeAbRIAOZAKk80oElJ7SpO3MGk/gHh4XNyCoS23BPQn4Qe2k/KgmKYkq4eW6v3lkmBsOgHYVYfszbCWZ+JaifknQUed6NG3diN1Vq7ksIcru8cShRbGSOfMgbVy4X4rLgyOqlQO/UVKxReZlYG+Uj5xSDw2oodJ5Rv3oME45LO0sFr27qlOJg6g6TtFMDaid6QrDiVE66UyYdxG2fi071aEkuSs4vsNFsmBHKpnicqH210lQkGRUpt0Gm01YVaPFzhaVzIpJx7GVWClnw1FCU5pkR0PfTSrDQqlnjzDs9stQOVSATmidPikcxH5Vn6zQUaqU2sr6BqVeUbxFjhzjZu5ShClBLpnya8tdCe35VX/Hfs7863rYaySpsesynp6VzUgN3TbqShDhUCUJ0BgxpAgT95ohecaFu+eB1bzxHoAD6GZpH4fpVptU3T/4yj+U1/UFqS30rvlMrlrHXmxkzRl0gjUdjNZVqrsrB4+IUIJVqZiemtbr0VkKeoMOYqpUgaA8z+YH96B45ZFSSTqepoggxXtzzCDVKWnhSXpRE60p8lR43YwTpQ62tc375098R4fvpSzhLYzqZI1WRkPRWumnXQUWxVM621mqA4DORQSpEHpIVoNttPXkKJYXdm1fC/8Axr0MbZZ1iOaTr6E1xt3fDJn+lXpOh/8AU/Ymu1w1nGUkyPd/q7/3qUiGxxJVcHI2nMYn5dfSpGF4CoGAdj9+evrS1wxxOLZBSZCjpPMAaZfQU4Ybxfb5ffAMc6RrzcnZGhp4OCvbkkqsXEz5gN9N/wDmh1ywtQyg7kFRgaDYVFxrj5tIytnaTPelFPFxWrVRgmSKUcXza4/B3HVrDSIClq0mFZzuekaCottaJLiT5lpToYUU76bnpUfC+IUEADWNdRz2joRW7vEJUBPl3PIfMihSlJvaGhB5ZLxBTiE522iVpITA1CgowNtuWooS9xKpxQbWjw4kKK1aSNxtIptwC4XBUVZAlKUoyiQop2Ks2s9x0oTjlgHXR/AJWEq1CgEwomZHUyTR6cr+mQtNbXdHCxSlwFDHhpWuAI1HeVcutem+E22fOuXF/EqSEk9SneOQFFuH2EIYOVIzEwfLt2Ecqg4hYOrURmUlBEyAPpFFmtqwCUt75sAL/FQUZEJAIIAWdhzAEV6HEF0wcvjhR8spUkKOmv7FSmMOQklsgLk6L2KSNToOtQsYtPDSlSEZSk7jZSTptvXJJLJdSu9qGg8VKvm0pUgMLjyrCZTniAcp2+tJ/wCPS2yoK8ykSlXI5ydFa+lG8DdCkFbuqE6IBUBKj25jvSnxvKAIIhfmIH8x3nqdtaJFvdYpUgtt1gUrq4JUSdSajOOlUSSYECeQ6CtrFc6cirGZNtmCrA4QvsjSBMETP1/4qv4orhF+R5Z1G3cdKHWhviWpS2ss65x0kKSBy070r4ddkSkCDJr3YpWvQaDuanowMyVDeKQqVoQw2bWn0U52dgfcXBjc6VwTjDgQoawREVPubUpPmBHflQ59mdPpQ1WUhmehlEa+DOLlIQGyokg8zyqysMx7MaoFDJSdDBp54FxZxasqjOv2qs3KOYsQqUV3Lqs7qa64k0FMrCjoUKn6GheFyIrh7Q8XFvhtw5pmyZU/1KISB96fpvdHJlyVngqE3im0ruH0T4IIAyglxxJKUKncJ92SDHlpG/HeMSof6qtVJ5LVuVJ6K5xz+1MWD8VGSl2FJVv29B0qBxNwZCfHtfM2dSgalPdPbtyqNPS23k+X9kvAWrKOFFY/N/IJTiChoFVqo6MXTAztBSuauvespi3sC+pcHiViXI57VGcfA/fzodeYjG2/50diyO2OEFJ+9V5ijcKkbjUEdaY7zFZHrSxiD4mqsuhgDiXW0vD45C08gsQFfXRXzrTbmkc06eqfhP009RQjhrEcq1NqMIdHPQBY1ST+Xzomo5TMbSCP9p3+YiflVkQzjizQELSZzDzdlDnHQiKBOXJB0NHb9JykDX970urbJNLSitzH6VR9NGOPE614S5rWorxOtWSRDqO4xYbiBAAJpkw7itpohTjSXI2SdjSGtzyiK4KuDS3Qu7jj1Ppsy7sE4xaUtEBIn4QNNal42oStaPLBBSdwTHM96pnAcU8JwE7TT+9xYi7t1IScikKBgn3gOVV6e15KblJXiHsGcUlMjY/DPPnW7u5UZA0UNSroBrS5bcWhtOVURO86g+lQ77jRK85SJKh9+tEavkAmEn8WyjO2ZWSSslI3rdzw8+WkuuKOVYkdBzE9KT7TE1Z8y/d7n6UxtXl1+GCC6FMk5kidPTt6VEmu4xTj4JyMLQEIWuZCgBHOT+WlK3tEgOIAMwDtt1p0Vdw0EROx9Iqt+MbzO6B0qlC7ndhdRLbSsLs1utVtA1rQMS5upmFsyuTyqIoQal2DsGh1L7XYc0m3rR3cXHXAr9kSm4QVBUQpJ1T8uYo226mcras6Rsecd6RGbiizLqm0hWozbGsTUUdyse7oVIyzf+BuI5KqNfYGFpKmxqNY7UJtMWM+YzVi8B8SMtKUl2EhY0XEx2Iis+FGUaiTdvfsE1m+nRc4x3eyKrfQB2PSj/CCsq8wnpXHiy0Sl3Mk+VZP19KK8MhtsArUEiecD6mn6ct8FJHmtW9smmWNh99mEJVBqqPbTxdmcTZNklLZC3SSTmcI8qR2SCT6ntRPi72ltspLVnCnDop0e6nsk/ErvsKrbE8VVcFJdyqKdsoA36q3NalGm090jCqSTxEgsOzR3COJ3WNBlI6LJA+g1qBbYa64PK2QOvugepVXdWHMNf6z0q/kbEmemc6fY0xGObgpMjXaEOLUspAKjJCGyEyegzVlSRjVuNBbyOqtSfUzWVexTAx3mJ9KB3eJd6g3N9POh7jxNc2VSOr1/UUoKqkMWk70TYs6gsACgppntrrxGgv4hor1H96g3lhpUbCrnw3Mp91enz5GrIqwup+EEdNB/Sf7bfSgN3cebSjNykgH5/5FL1wklR0iqyjeQSE1GJhVRDDcBW6M5BDY5nn2H967cI3yUPZHEghXukgeVXL67fSni6d0gHTaptYhzuV3iFvkMAaVBNMmMtgzS28IqEid+MmgqK9JeI2NcyqvNWsRvfY7FwnevTbsGa4TW5qLEqY14v4KrdCmVSVFIXOhBy6/Ka52GI5UBAJyp1+dLAXXvxzEChOkMLU2G53iuEqg69qU7u6Liyo8zXGa1V4QUeANWvKpybrCK1W5ogEnNNB1GmjqATE++gdP9yRy5j01jJBBrmhZBBBgjUHvRFRDic40UPeHfr6GoauSntYY4QwhV3coaA5yfQVZHtUaZt7dhkR4pMwNwkAgk/Mionstbas7Z29e008s7wOQ7k1X+PY8u7uVvvKjMdBvlSPdSKzXT6s21wjXpatwlFzfB2ZeotYXpBApat3ydAkmOlEbO7ykFQKeYJoNXTylhI9RQ+LUIxvOSsMnHALdkhQOVRWPWO1IbKXntsygNyTp99KmYxjAdUCtSlxsNkj0qIi7WrRIyjommtHpnQpbZO75PIa/VLUVnOPBObwxATLrmUz7oEk952FejjLTUeCyMw+NfmM9QDoPpUNSY94x9z9K21Hwt5j1Vt9KcSEGzLrErh8+YqP5CohswD51SeidT9aasJ4JvLvVKVZOvuoHzMCmG24Hs7UZrt8KI3ba1PpmP6CuckSotleJt0cmVEdSTr9BWVaCcasgIRhxUkbEhRJHUmayq9RF+kyo0pKqmMWtbrKsDCDFtU9hisrKkhnq5tpTS1iNvlMjlrWVlcQEUO520r6/mKiuNAzp/wAdK1WVcqQLi1Oqgfdpqw3FPFZCj7w0PqOdZWVBILxJ6gD51rKyoJONZWVlSQZWVlZXHGVlZWVxxlZWVlcce8mk15ArKyuOJTNodz9KkJQE7c96ysqCbhVzFHnGUslX8NJmO+wmoDjKUEZjPasrKhRS4LXbZteJKPlQAkVG8NS9SfqaysriWSAW4PllWkawBG/rNSbSxddISmBOwED71lZXPBEVd5HvA/ZGogLuHA2nt5zp6aUWcvcPsvKyz4rg+JwTr2B0FZWUObsrhYJNnK8xe6fQFOOhhkyAE6nTlA2oOotp/wBNGZZ3cd1M9QnYVlZQ2GXg5m8c5vr+UgVlZWVTcybI/9k=">
            <a:extLst>
              <a:ext uri="{FF2B5EF4-FFF2-40B4-BE49-F238E27FC236}">
                <a16:creationId xmlns:a16="http://schemas.microsoft.com/office/drawing/2014/main" id="{9CC6CDB5-7A67-4770-BC35-EC6944F6813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830263"/>
            <a:ext cx="2619375" cy="174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sp>
        <p:nvSpPr>
          <p:cNvPr id="16389" name="AutoShape 8" descr="data:image/jpeg;base64,/9j/4AAQSkZJRgABAQAAAQABAAD/2wCEAAkGBhQSERUUExMWFRQVGBgZGBcXGBoYHBgWGBcXFBYWGBcXHCYeGBwkHBQVHy8gIycpLCwsFh4xNTAqNSYsLCkBCQoKDgwOGg8PGi8kHyQsLCwsLCwsLCwpLCwsLCwsLCwsLCwvLCksKiwsLCwsLCwsLCwsLCwsLCwsLCwsLCwsLP/AABEIALcBEwMBIgACEQEDEQH/xAAcAAACAgMBAQAAAAAAAAAAAAAFBgQHAAEDAgj/xAA9EAABAwIEBAMGBAUDBAMAAAABAgMRAAQFEiExBkFRYRMicQcyQoGRoRSxwfAjUnLR4TNi8RUWQ4IlksL/xAAaAQACAwEBAAAAAAAAAAAAAAADBAECBQAG/8QALxEAAgEDAwMCBQQCAwAAAAAAAAECAxEhBBIxE0FRImEFcYGRoRSx0fBS4TJCwf/aAAwDAQACEQMRAD8AsFAFdAkUOTc16F0ax9w9tCQSK2E0PTcmuqXzUbydpNAr0IqGHDXsLNRvO2kutVxCq627edQSDFWTcnZENWyzCK5qcA3IrlxSCw3KCZPWqrvMSedcguKjoDFMfppctg+pEtNWJNjdafrWIxNo7OJ+tVLjOGlLWaTPqaXcObUVjzHfqalaZeSOr7H0MhM6jWtkUOt0lvDEqB8wEzQTBuMVqzBxIUE7kb1EtP4Zyqew1KRNePArlZYk28JbUD25ipCgaUnTaeUGUr8HIsV48KpSWya2m2qnTv2LbiJ4NYWKIC2rPw1W6L8Fd5ADNb8OiKWBXC8um2xKiAKt0Dt5EJri49Xu3uvGBUn3RsetLF9xcltSkkRBiY39KjoyfBbdbkNvOxqTQi8xlOoCte360m43xyFSkGPz/wAUru4i4pWRBMq6frTNLR95g5V1wi1MPxNlIzLUJ9aiY/7Q20IIbMntVZYhYusgKUokHeuFu14qgJ0Joy0se7Buu+yCQ4icdUVqzRPyFSEX6gQpCj9asPCODGFWwEA+WKTuIODl2nmbkp6U0oxtawBykncbOE+NUKGRzRQ5GpHEnFyEJlCgfSqxaQHOyum1cnm1DQnSqKhFKyRbqyeQo/7TnQqBRfCfaiSQFiqzu7ApVI1FdLVOtDlp4eC6rS8l8M8aNFIM71lVChwxvWUP9NEt1vYvIW9dE29e/wAejqK8qxZA5is+3uNG029dQ1UM46nrXk44mouidrCSUV6CaEqx9NRXMfg1O6JGyQduHco0iToPU0vN4i4zcwtUknlsBXO7xXxAkAx5hQ3iF0oWhR05Vo6RRs5IVr3WGWPxCz4tsFdp+tU/eJCHx3NW9gFwLi0jtFUlxZcFF3H8qv1puQCIwYxaFVsTyFJWGOAL+dWKhJcs1+n6VVrLsOehoUSz5PoDxAcLB5ZarzCVwh6OlNybv/4QHtH3qvbC5ht3WonwWhybs8YUw8lSTGokdauW0uAtCVdQDVJW+HlQL6/K0j4jpmVyA60yO+1BppsJSZyiPpVJK6RZcss/Ss8ZI3Iqj3Paw+snJAHKgGKe0W6XI8Qj0qOlI7cj6Ce4lYQYLiZHcUAxT2oWrUwsKPQa1Q7Kn1AurBKTzJrl4JWoQdCdqv0sXbK77uyLZsvaK7dOwhORudzvRDGLlK0wtUx+f60jWrCmwkARNcMTxNQVkBPeaya03KVom3p9LwxzRjS0QESUDkKHYy0/dqBQgISRHep/CCFLa80Gj1hbOJcIgeHHzml41al/4CzjCEnjK8ihh3s1JOZRmo/EHBotQXWzqnXL/arDZvwnWgfE+KgiFCno1Om+cikl1sNFfOKcusoUCBy02qXd+zp1KM7MlW/rR+3ugtSW1pCUbyn7bbUzYVigblMFSBzjYdzTlLUwk7SwxOtpJQV45K9wPjV61V4T4IjTXf8AzVj4ZizN0mSQdOdA+LOGEXgzoEK5EVXLiX7JyFSB15Gm/dCXGGP3GXDbcZmQAodKRlPEHK4IPWmbDOKs6YUCT6SaIO8OG6Rm8OByJ0qHJLkjY3wIN5Z6SNRQxVsR2ppvMEetVapKkT6ipo4TcuUgtpCZ68qh1ILlkqEvAmBw1qnpPspuOak1lV6sC3TkQFcSOH4TWJxx47INWgjhBr+QVLa4ZbHwCkenHwOdZlTjELg7INe03F0f/Gat5GBIHwj6V2ThKR8IrulHwd15FSITdn4DXX8Fdn4Ktn8EkchXNwoA1iu6cV2O60irW7K6G6KMXt8DbxfpUlKSAHmxKk9CtPxDuKY8Q4mtmQSpadPSkLib2htXLLjKESFCAe9EpJxfpB1Jbl6hy4YxMsNE2ziLxvkG1AL+aFGQarji60fW6p5bLiCpRMFJ0k7bUmWGZKyAopUDyMfcUZPFF0gR+IdjoVk/nTcsiy8FocHS5bKBB939Kqq/tFi4WAlRhR5HrXS64nuEoGW4cEjWFRQJzGXlSS6ufWqQfgvKNnkuA40gYMlkuJDhMZSdRrOoobww9Zsha7jNcQAUoTogq6KJ3/KqvYfJ1JmmNxzKwOpq6TIwTeM+L13joJSG2hohtHupA5mNz3pXVbgmBqTyrs89LeWNSZmuNhcFCtdxUlU7BW84eQzbhzNCzy79IqBh+HquCEoEq5/5r3d3ynFSvYcqZeDy0gytXh5z6HL2JodabhC65DUaaqTs+DVxhb6G0suIypUNDG47UwWHCjVswFutHMoeRPxdlVM4vx5wiGkoS2EhKSo5iQNcw6E0vYfxRcuHKpQJI0G5gdJrLq1Jz/7YXg1qdCCStHPudL+7U3lJRttpW/G8bylj3tc0VIOHvvIlxwQqYBgfSuNvY3bKko8UEfCYBjsaTksWv+4/BrlchHh8uWyykiUnami1xsJWvMDlIEaTrQxFlcqT/GShfdOhFc38RbbKUKS4lXp/fegp1ISBT21Xe2fY4vcVBp1QUg5eVAOIOIE3BKAYnX/FF7rF2yrKpJPqmDQtV00FElgLnQciKYoVN0/UVqUrQvFZA+DeKlfxaTHeieGcavIzIWgBJPmncDbSjuCYQpSszoyJ0yyI+lRPaY4yhpKEJHiKiT2plK8n+50mm0vuMnCbrbwdU2o+GkCAesEmJ5bVwcYZvElCokGD+VQ/ZliTLbSkrUASOdeMCtchdeyktrWrKRrpO9NRr9OGBLV6dOpjhfkbMEwJmybhKJHXc1lximcZGynzdOQrrgt2lYgqkdKjcR8KNZszJLTp1BSYBPcbGhZeW8CeOHyeLvh1biRC4J7aUOftby1SScikjaNDXfC+J3WD4V2mDyWNj86n3+IF/KUQUA/Wu2x7cktyjzwQ2cbVlE5p+dZTKzcoyjyjat1PTl/l+CN0f8fyTUxW1PIG5Aqgb72hXjKAgLJjSYkmhX47FLs6JdIPUlI/StDbYV3XL0xDj+zZWUKcEjeNY+lLuL+2y1bnwwpw9hA+pqsrjhK6t0eK+U5TuAZNecFwmxlS7pRHQSYI+W9dZWuTd3DWMe2t18FDack8xJP2oA/jt06AEurJUYgmNTRpXGWH2wi3tsx6wB9zShc48XXysJ8ME6Acj61MUvBEr+RysfZZdOjM++lsHp5j9TpUDibhBmzQCy+XF/ECQfsNqC3uMXLhCVvuFH9RAj5VCusRyjIjnuatkjB5cfhebqK068VVxDChlzDSaLNYanedOlSQQnGvKB2oasQKJXq4ntQ1DkCDzqETc6221MVzdBLSAdyKg8N4G5duhq3aU44dYGgSOq1HRI7mpfFPC71tc+A+pBWkJP8ADOYCRIExvV72RXlg113zTXpthS1Tzovw9w0p93KSG2kiVuq19EjuaarjDrNsI8JSSqYUucxHeNppWrXVN2GqdFzyhcwfhZbnmUOe3M/LkK88RWS21AyIHw9BtTlaNOshSmnEuFRHhxCgAebsCe0DnUVeHOuuHMtK0qElSUZdTuCFaiDprSuoqSh6x/S04ttMh4BwqzdjR1xSABCVESDzGnejKeFGrZfkVKjoB0HWKhYcybErynN4hAjYg0db8V4aQiYJUUyokflWdKpvd1ew7Jyh3Blxh4uCW3FKSAYgDWd9CamucGNBCQH3Uj151DxLhB9xKlKfUFJnIEwMw5gnrUrC+FLcpSVXD+c8lGCD+VTe6tfPgrvtlN2Mw142zoaXcqKjsFDQjlBotf2ziyFKCVx7pG88qX+JOB3AhK2XVuKCtiZKe4nl2qBh790kFCbgqWTBBHu89CRVZRW28mES6j3QaOz9rcLfLcpCxr5huPWp+C8NuKcbW8dJMQIo3huArSEuOLC3PhV6x5SOdGrdStQ6kBSCdBsJ2j5VenTfcHOtm0CDjSSlPn3QNPQVS3FmJrcfLhkpGg9KsX2g8WhlGUQVrEDsOZqvLJ0ODLE1p6emneTM7U1ZU0oL6i+cWUToSPSr1wbES1hNspCc05QrsDuarS19lly84ChGRB1zL007Derc4d4a8C3DLjhWPoB6ULVbUkoclKVVyXrO91w0QQ/bKhZAJST5VH9K5HFfxSfNLbjR1TOoI3pkYtW8oTrA21qM/wAIW61BYBSsGZBImf5uoocY+CrqJqz+4NLTamsr4BQeu9Q3sBU2nNbLlvfKeXpRV3Clt++nxEAykpEkDkCKGniRAUq3SP4joMGYA03J5VaVmvcinuvZA/8A6okaKJnn61lcLPCbdKAH1ku65oUImSdPlFZVv09Tyg1o+GV8pZSpLgSCpszB5xWsT9qVx7qEpbjoJrrnlIPyPfvS9xBhMeYD/IrUnBPJmQk1ghYlxLcXGjjqlDpOn0rph7odQUK94bUHr2y+UqChuKqsEvJt9opUQeVeBRi9a8VAcT8/WozGCuqE5TFSdc62LwWkoVuNjXuysAJWrWK922ArJgA5+QHPtVh8L+zNTgSt8FAjVHX16UKrWhTV5MvCDk8CPY4LcXq8rSDlHPYD1NM7/swxBtvMEodAGyFeb6HeriwnAUMpCUJAA6bUat2TGmlJR1NScvSsB5U4RWT5Lew15zMAgjKYUk6KB2gjrTrwz7GXnk+NeLFpbJEkrgKI9D7o7mrD454mssLeL6bdDt45AmRCRrC1DkfQSeoquOKeKXb2HHXStO6UDRCf6UDn3MmtCnLcris007DNde0VixCbLBbYKUrTx1iAogaqEwV6AnMqB2NBlYRmWXXjmeUcytQoqVuSY5elBsLVs8sQgZk54J82WY02mQPnTDnQhvIrOHlZYMEZEGDvMg66yOR0pTVVprEWaGj00ZWcv9A3FL5RCgIG8gaTr0FNXDNmyzbNqJSlxQzGYJgkwRpptzpce4YdW4rIPEKSMxBK/wCnzHeenajWC8LeIpKXCQW0iEqVsnUlSp39J0pOnezXf3NHUbElZ49j1iGGsLuA7nykRMEgKEzBUPT7Vu6fSlRKSoH/AGa5o7ASR3plRw0wG86yEIkQonKkkmBM0v4vhKw7mQErEKQRn0ylSchTlkBWh1/3bVWVOWN2EBhVg3jLOAdeelLbISDEKV5cum+pMk0Obw69aWkKfmZnWdo5+nKmZ15K1Apytpy+4mTmI3gk67/bagWOXPjfwm0rWlPlVlOVJ6CR+f2pZ7k3HsMQkm1glJtXoBNyYJ0KojX5VLssBe8SU3C9NYMZVfalBriRVmfA8EJED3lFYgmApIP+edH7VN082FNvrBBAhACQesnkaE6LjJNvDCbm00mhkZtXiJQ7tMiPi1G1TGMMUcrrgScnPKASec/SqxdxC/ZW6RcFCUHzBZBIJnQjKTrptTdwhxW5eSyHAohOZQIEzMEgp5aDeiRoOK3N3Xs+4vKUuF+wyXGIZAcg11MdPSg2NcR+C0XFnl+xUvFGvBO/vg78uooFdYS3cpyuElOgjNln0FTPWU6cts748IPToNw3wX3KpunX8RvAGwVLWqEJ6D96mrt4T9nLNghK3gXHtyoCUp7AfrUXhPgG3tXhcMkqUJASpQMTpI0qwRiaFCD5T0I/WiT+IUqq2wlt8Xxf+/MypUZwleWX3Al7fLJhCFRyMRWWDa/jQfrRsgcqiKZUmSk5ux9etBqKUmm2/oQrWskS7dhJ3EfOpIsyPdJPY/3oNeYyhGQTqVAQd59OnejVncyB3o9GdPf0+ff5gZxklc209yOh6UscWcAouZcYIbe3PRfSeh70zYk3Cc43Tr6jmKywugsTNPJ2lskDjJx9cT5+uHPDWpC1QpJIIJggjrNZV/XGA27iitbLalHclIJPLUx2rdE6HuN/r3/j+T50JjXl+lTrq2JZAI3nLFA8GuFLQQrVSefajVo6VDJOqdU+nSe1aXJlcCzacIreWrKYAO3MVJueDPC1JmmKz8Tx0qabK82igkfc8hT0xwgXh59B05/4papVhT5f8hYwlLgqFqzKVAISVJXoUgSZ5EAVYvCvCT6m8rqQgTpO5Hpyp8wfhFm2H8NsT/MdSfnRtNpMQKTnqKk8QVg8acY5kL+EcIMsGQgFXMnU/wCKYm7WOX+KkQECVHXtQjHeJWbZouOrygdfyjrQ3SjB3m8/kupSliJ6x/GWrJlTrpASnrzPIDqapjiX20XDshj+Gk6TzjsKXePuO137s6hlB8qf/wBHvQzh3CE3OYlcZd08yOtMU6V1xb2Ocow+ZBdfU6oqWoqUdSTrJrdoVe4kzJ0HfpRu6wKSG2kkqJgAbk1PwvDkWywpQS66mJQqC3BESVg5RBInU6DvR3JQVgai6rv2DjHD7bTTSc+Z0kEpbJWMx1za+XNB5nStXd02yWvHQURKYSkjxNZK1LUdSRvHX512t2Vvgw9lGhPhJyxm5Sde0QNtAAK833CzTjajmWtYnzFWbUAjmY3HXrWdOa3ZNWmrRsGUcVokN2jK3jGmVJSkD1VqfXtWr+7vFJKvwqP/AGPmIH9J3mlHhfiP8KspUZSohM6kjcggjQiTqDv8qcf+7oT5Ulem5hMdZ6R/ahVUllsJThK9lG4DsMTF0lSVZAkFJWlWcjODpKAYkciaZ7V5CBlSlJ0ELOaEzOUQDrz7DSkm7uQHFPoSUqghQgEep116/KssXlOIltZAV8ICQkkznyxzP68qinxeLx4Oq0/VlErie7SnyrWkhRACkgDVMmTA3g6ffrXjDLxtkgIuMzeZOUqTrk3SVBOypP0qd/0HMkoVlSlUeUeaIkmFq1nlr96CpSGnktg59NQE5ZP8smBpI26UwpKS2pANm31NkziG5YudEpKQgaLCZidwoaSn+1SeCH3vEKFJUSBoRrmjQanfT8hXnAVNuuFCUALSCMqpEEZRIiQTJjvUm0wm5XcJKViVglMLyqAByrJSNQZBE9jQUp5VseBj02z45Cl3YquLlK0KyKSgpcynUoBJCSkbwZ8u+sV0wbGsPZchSA26lRK0rIQpEAHVQgKBMaTpNTbZKLVrPrsZAAAzJJlRG0wT13NU9xRif4t9x/TIFZUjKE+WNCR1otGnuF5vt2HDjHi0vXSUpgIamcqpBKjm3HQQPrXdjGARVdWzkUw4eTANJ6rTReWem0UodNR8D5YY4tMAGUj4Tt9taYXMeQoJjQ8x+gpAsbmi7LmxHWsStCycezL19JTk91hws8TPWjFrdA0oMYiCACNeXy/OiVpfba0lTr1dNK8crwY2o0l82sMF1hbbsZ0zHyPyPKu1ojLpOx59Ki2OIg6K+tZiVxkIPI6V6KjXoVodWHK58mNOE09jDNyMyFBKgCQQDvBIiY50ncEYqVN5VHzJUpB5eZBKT+U0Zt8Rqe08k6wD8v1rRU1W2tYaF7OF0TQ5Wq0Fp6VlO58gLHzdhHBl2t0KbTkROpXoCnsnc1Y2D+zlCCFOEqUO8D6Df503sW4GgTr++dTWLUztP5Uk69WrhYXsN7IQ/wBkKxwZDYhKQOwFFmbXp+/717Q0lOpOp+Y6aV4Ve7gaD986tGjCGZsq5ylwdsgT72v76VxViGmmg/f3oPfYoEGSqO550l8VcauJSUsp/wDY8vQVyrSm9tJf35lumo5mw/xZxy1aJlRBUowhMgFROgjoO9Vvi+CvXRLt05PNLST5Uj15mkLilta1+KpRVm3JMwf0px4D4i8drwlmXGxpPxI2B9Rt9Kbo6ZQ9UssDUrN4jhAW9sUpBbKYSdqGYDhjzb2cEIQkwVq2I6Ruab8eUkKMDbSeU9JOxqAnC31jMhuQEyJj12584qKuo24X3GtPo1Nbpv6BFFn4nmElCjEgQVdQmdxv+VTsZwNtTaFO50JCAUHQZhrCSD5o05Jn03rWCp8YJaVdXASIllMJgx8K5ic3ICaOt4BbpkeASoAZlqVME7lS82+o8u+tLPPq7jb9PpWDjwyEJaP4S1W9J95w5EJUqZ1Ks6zB0MAATB3JjP4E9cFS3MqAPLla01GnM+ZPf6UMxMqtHg609CT5V5HIUNISSOggekVLveLXwkJ0cIPmOcFPLoJMyDMwZG9TUe6N3j7EU4uErRfPm5CxvhFSW0qZJKQPMBEiNwJG4n9RvU/B7xHhAqSAoZQqUkAiD5p2ObmO07GtfiLpxsqAKljoMoE8vNqr6ULu2ElUOBLCFpGQeZaCrUqVnncEwTGxjYUKmo1FZhqkpRdgjf3Vs+ktqKSkgmUkBSTpoDt9dKXLc/hlqQmHGlKSU6SUQqSpK4ELAJHeaabDAbYkStazAPvJEGOqRrFS/wAAwGtAmUzBWZ1nbUxr1oe7pOxa8ZoB/wDeCchQArNPSSIMiBynUR3oZf2K3S2RmC5WTEAjbKhIG4H1MnTSjGELbBCXAlJOZQOg2MESN9+eu1HG7RsuhawA3sMisubymICfe066bVG6VKdksEStJC7hVusPt3HuJKvDISkhS0KhKlLB2mZ78utFmLZCrgLbIQ8szmzbaqiFbjOTmjae5oojG2wIKApaEoUSjQAeZKVHKdd4+vWhGENlwNJLBnQqe0k658hAEZtiRyzego8pbluZSMdqtYN8UZWrO4WApWRoCVJ5OeTynYwoiek1QpeOoG1fRXESGF2T6nlqS14LoOXQwrKQJAOuZCOR3r5uacg03p4rbdGdXqO+1hG3XTfgDKiPdJFZwjwV4oS47MmChsDUp/mV0FWxhHCrTSRnyk8tJ9PSla8er6YmjS1zowV1kTsP4fU8ZbPlAkqUClM9AeZ9KNt8KvoGoSR1Cqc7e0bkJJzRsNh9NqKuBJAECKWfw+E1lkv4xW4VvsVqvDnEQVIMDprXfDbfOojNEED/AO3T5/kasRLSVjlG1C8V4WSsZkABQIPSk63wlpboO/sEj8V3+mat7oENIKVZTyqYoFSYBjpIBH0NDQlSFZVCI07RRBhdeSq76NRuF0yaqur8gm5CkElTgbA6AJH3obb8ZjPkQ6cvwrIEKPOD2rt7TuGVXNl4jc+I0CtIE+YD30Rz01Hcd6p3DeIdMi4IPXmeRnke9ey+F7K9PfJepcr55T+TRlVZPgtW+XfrcUpF0pKTsEhMARy0rKTmeInUpADwAG0gz86yvQWp+BKzLzQsb/c9egTufnFdkYiCkjpziB8qEKdHYAb/AK7UOxTiFtlBUogD96AdfSsfrtYiaHST5C91cnNJVAG39yf2PWlLir2ls2oyghbnJI3+Z5VXvFntOecJQzKEn4z7x9B8PrvSGl2SrMZzayf5us96PS0s5vdUdl47g51YxxHP7FiYZx4t+6yvkZXB/DgQEHkn59aZb61C01UVvbqXt7ydU9THTvVo8NY0Li3BP+omErHeNFehGv1rTpxiltSsJVG27sU8UsQMyFbKoPw5ZrRcjISHEKk90c/UEaU78RYbImKG4JZjMVkQqCgHtzH1/Kq1Z7I3L0afUmohG3ZS44pKhmKvMdSnKQZ1EeadhrTXiF+2ygJBCSISVR5tdYbQdTpuo6DvQN/DcqZbBVJBUVA6EbQego5aBsgSEiI1Ik9NzrWVuu7M2ZJKzQsX106kpWyFZPiPlbJk6QAJAPPrrU5vCV3AK1vEJXoppo+HqNRJ3V86ZFtIWNTm2yhPWd9tRQkENqMrUOvl3BOyRz/zVo3atf5FXO/CydGOFLNtJAaAKhErJzAkaxP50nOsItHyHPClE+SIC0GYkjUq6dKY8TDrpKW9B8JIknSI115zNRrrAcluta4dWkDcEEDY67k6elXzH/06LvhvLO7PELeQEKKToRv8o17xXHELnxm9lQmSFARvPqCP0qFg7jakggo6BITBEbkyNBoNudGbrF0nyKIUEg+ROgMRHcj6VRra8F1ntkTMrlugPZHAjMUpWNtgcqo93fSRrUzBcXS4HAFJUpYHkyFRkTABO3eN6M3+LKcSW0ylC0edJy5ZMe6kaCDlIorwXwW2wnx0ozuHTzLAME67wB1+tXltn8yLypK3Yj8KcNoWUqW2JKj5YVlEj3s+gTz01jLTFiyGrdClnRCUFR1MkJMyTySSUp+cAa12xJxxC1BCwPKIzAKGWdYAiI16mk7i/HxcqFuVENNKzLVI/iGBlTGwAknXrtXQp25KSqOT3HjDrZLuUuBKFKTAQ3KiYUVI0MkAaCFUTYw3KsqzxmOXwwY11lWUbHQfTvSTj/ES2TkbyNluQkJMlIj+Ye9O/wA63Y8cOtsl17Ic0BKZIUoCZITyB66da6VKbRKrpvkJe1HioeAbRIAOZAKk80oElJ7SpO3MGk/gHh4XNyCoS23BPQn4Qe2k/KgmKYkq4eW6v3lkmBsOgHYVYfszbCWZ+JaifknQUed6NG3diN1Vq7ksIcru8cShRbGSOfMgbVy4X4rLgyOqlQO/UVKxReZlYG+Uj5xSDw2oodJ5Rv3oME45LO0sFr27qlOJg6g6TtFMDaid6QrDiVE66UyYdxG2fi071aEkuSs4vsNFsmBHKpnicqH210lQkGRUpt0Gm01YVaPFzhaVzIpJx7GVWClnw1FCU5pkR0PfTSrDQqlnjzDs9stQOVSATmidPikcxH5Vn6zQUaqU2sr6BqVeUbxFjhzjZu5ShClBLpnya8tdCe35VX/Hfs7863rYaySpsesynp6VzUgN3TbqShDhUCUJ0BgxpAgT95ohecaFu+eB1bzxHoAD6GZpH4fpVptU3T/4yj+U1/UFqS30rvlMrlrHXmxkzRl0gjUdjNZVqrsrB4+IUIJVqZiemtbr0VkKeoMOYqpUgaA8z+YH96B45ZFSSTqepoggxXtzzCDVKWnhSXpRE60p8lR43YwTpQ62tc375098R4fvpSzhLYzqZI1WRkPRWumnXQUWxVM621mqA4DORQSpEHpIVoNttPXkKJYXdm1fC/8Axr0MbZZ1iOaTr6E1xt3fDJn+lXpOh/8AU/Ymu1w1nGUkyPd/q7/3qUiGxxJVcHI2nMYn5dfSpGF4CoGAdj9+evrS1wxxOLZBSZCjpPMAaZfQU4Ybxfb5ffAMc6RrzcnZGhp4OCvbkkqsXEz5gN9N/wDmh1ywtQyg7kFRgaDYVFxrj5tIytnaTPelFPFxWrVRgmSKUcXza4/B3HVrDSIClq0mFZzuekaCottaJLiT5lpToYUU76bnpUfC+IUEADWNdRz2joRW7vEJUBPl3PIfMihSlJvaGhB5ZLxBTiE522iVpITA1CgowNtuWooS9xKpxQbWjw4kKK1aSNxtIptwC4XBUVZAlKUoyiQop2Ks2s9x0oTjlgHXR/AJWEq1CgEwomZHUyTR6cr+mQtNbXdHCxSlwFDHhpWuAI1HeVcutem+E22fOuXF/EqSEk9SneOQFFuH2EIYOVIzEwfLt2Ecqg4hYOrURmUlBEyAPpFFmtqwCUt75sAL/FQUZEJAIIAWdhzAEV6HEF0wcvjhR8spUkKOmv7FSmMOQklsgLk6L2KSNToOtQsYtPDSlSEZSk7jZSTptvXJJLJdSu9qGg8VKvm0pUgMLjyrCZTniAcp2+tJ/wCPS2yoK8ykSlXI5ydFa+lG8DdCkFbuqE6IBUBKj25jvSnxvKAIIhfmIH8x3nqdtaJFvdYpUgtt1gUrq4JUSdSajOOlUSSYECeQ6CtrFc6cirGZNtmCrA4QvsjSBMETP1/4qv4orhF+R5Z1G3cdKHWhviWpS2ss65x0kKSBy070r4ddkSkCDJr3YpWvQaDuanowMyVDeKQqVoQw2bWn0U52dgfcXBjc6VwTjDgQoawREVPubUpPmBHflQ59mdPpQ1WUhmehlEa+DOLlIQGyokg8zyqysMx7MaoFDJSdDBp54FxZxasqjOv2qs3KOYsQqUV3Lqs7qa64k0FMrCjoUKn6GheFyIrh7Q8XFvhtw5pmyZU/1KISB96fpvdHJlyVngqE3im0ruH0T4IIAyglxxJKUKncJ92SDHlpG/HeMSof6qtVJ5LVuVJ6K5xz+1MWD8VGSl2FJVv29B0qBxNwZCfHtfM2dSgalPdPbtyqNPS23k+X9kvAWrKOFFY/N/IJTiChoFVqo6MXTAztBSuauvespi3sC+pcHiViXI57VGcfA/fzodeYjG2/50diyO2OEFJ+9V5ijcKkbjUEdaY7zFZHrSxiD4mqsuhgDiXW0vD45C08gsQFfXRXzrTbmkc06eqfhP009RQjhrEcq1NqMIdHPQBY1ST+Xzomo5TMbSCP9p3+YiflVkQzjizQELSZzDzdlDnHQiKBOXJB0NHb9JykDX970urbJNLSitzH6VR9NGOPE614S5rWorxOtWSRDqO4xYbiBAAJpkw7itpohTjSXI2SdjSGtzyiK4KuDS3Qu7jj1Ppsy7sE4xaUtEBIn4QNNal42oStaPLBBSdwTHM96pnAcU8JwE7TT+9xYi7t1IScikKBgn3gOVV6e15KblJXiHsGcUlMjY/DPPnW7u5UZA0UNSroBrS5bcWhtOVURO86g+lQ77jRK85SJKh9+tEavkAmEn8WyjO2ZWSSslI3rdzw8+WkuuKOVYkdBzE9KT7TE1Z8y/d7n6UxtXl1+GCC6FMk5kidPTt6VEmu4xTj4JyMLQEIWuZCgBHOT+WlK3tEgOIAMwDtt1p0Vdw0EROx9Iqt+MbzO6B0qlC7ndhdRLbSsLs1utVtA1rQMS5upmFsyuTyqIoQal2DsGh1L7XYc0m3rR3cXHXAr9kSm4QVBUQpJ1T8uYo226mcras6Rsecd6RGbiizLqm0hWozbGsTUUdyse7oVIyzf+BuI5KqNfYGFpKmxqNY7UJtMWM+YzVi8B8SMtKUl2EhY0XEx2Iis+FGUaiTdvfsE1m+nRc4x3eyKrfQB2PSj/CCsq8wnpXHiy0Sl3Mk+VZP19KK8MhtsArUEiecD6mn6ct8FJHmtW9smmWNh99mEJVBqqPbTxdmcTZNklLZC3SSTmcI8qR2SCT6ntRPi72ltspLVnCnDop0e6nsk/ErvsKrbE8VVcFJdyqKdsoA36q3NalGm090jCqSTxEgsOzR3COJ3WNBlI6LJA+g1qBbYa64PK2QOvugepVXdWHMNf6z0q/kbEmemc6fY0xGObgpMjXaEOLUspAKjJCGyEyegzVlSRjVuNBbyOqtSfUzWVexTAx3mJ9KB3eJd6g3N9POh7jxNc2VSOr1/UUoKqkMWk70TYs6gsACgppntrrxGgv4hor1H96g3lhpUbCrnw3Mp91enz5GrIqwup+EEdNB/Sf7bfSgN3cebSjNykgH5/5FL1wklR0iqyjeQSE1GJhVRDDcBW6M5BDY5nn2H967cI3yUPZHEghXukgeVXL67fSni6d0gHTaptYhzuV3iFvkMAaVBNMmMtgzS28IqEid+MmgqK9JeI2NcyqvNWsRvfY7FwnevTbsGa4TW5qLEqY14v4KrdCmVSVFIXOhBy6/Ka52GI5UBAJyp1+dLAXXvxzEChOkMLU2G53iuEqg69qU7u6Liyo8zXGa1V4QUeANWvKpybrCK1W5ogEnNNB1GmjqATE++gdP9yRy5j01jJBBrmhZBBBgjUHvRFRDic40UPeHfr6GoauSntYY4QwhV3coaA5yfQVZHtUaZt7dhkR4pMwNwkAgk/Mionstbas7Z29e008s7wOQ7k1X+PY8u7uVvvKjMdBvlSPdSKzXT6s21wjXpatwlFzfB2ZeotYXpBApat3ydAkmOlEbO7ykFQKeYJoNXTylhI9RQ+LUIxvOSsMnHALdkhQOVRWPWO1IbKXntsygNyTp99KmYxjAdUCtSlxsNkj0qIi7WrRIyjommtHpnQpbZO75PIa/VLUVnOPBObwxATLrmUz7oEk952FejjLTUeCyMw+NfmM9QDoPpUNSY94x9z9K21Hwt5j1Vt9KcSEGzLrErh8+YqP5CohswD51SeidT9aasJ4JvLvVKVZOvuoHzMCmG24Hs7UZrt8KI3ba1PpmP6CuckSotleJt0cmVEdSTr9BWVaCcasgIRhxUkbEhRJHUmayq9RF+kyo0pKqmMWtbrKsDCDFtU9hisrKkhnq5tpTS1iNvlMjlrWVlcQEUO520r6/mKiuNAzp/wAdK1WVcqQLi1Oqgfdpqw3FPFZCj7w0PqOdZWVBILxJ6gD51rKyoJONZWVlSQZWVlZXHGVlZWVxxlZWVlcce8mk15ArKyuOJTNodz9KkJQE7c96ysqCbhVzFHnGUslX8NJmO+wmoDjKUEZjPasrKhRS4LXbZteJKPlQAkVG8NS9SfqaysriWSAW4PllWkawBG/rNSbSxddISmBOwED71lZXPBEVd5HvA/ZGogLuHA2nt5zp6aUWcvcPsvKyz4rg+JwTr2B0FZWUObsrhYJNnK8xe6fQFOOhhkyAE6nTlA2oOotp/wBNGZZ3cd1M9QnYVlZQ2GXg5m8c5vr+UgVlZWVTcybI/9k=">
            <a:extLst>
              <a:ext uri="{FF2B5EF4-FFF2-40B4-BE49-F238E27FC236}">
                <a16:creationId xmlns:a16="http://schemas.microsoft.com/office/drawing/2014/main" id="{3A32F8B5-FE7A-4C23-987D-76E8B94FB76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830263"/>
            <a:ext cx="2619375" cy="174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sp>
        <p:nvSpPr>
          <p:cNvPr id="16390" name="AutoShape 12" descr="data:image/jpeg;base64,/9j/4AAQSkZJRgABAQAAAQABAAD/2wCEAAkGBhQSEBIUEhIUFRUQFQ8WFBUUFBUUFBQUFBQVFBQQFBQXHCYeFxkjGRQUHy8gIycpLCwsFR4xNTAqNSYrLCkBCQoKDgwOGg8PGiwkHBwsLCwvLCkpKSwpLCwpKSkpLCwpLCwpLCwpLCksKSwpKSwsLCwsKSwsKSwpLCwpKSksLP/AABEIALcBEwMBIgACEQEDEQH/xAAcAAABBQEBAQAAAAAAAAAAAAAEAAEDBQYCBwj/xAA9EAABAwMDAgMFBgMGBwAAAAABAAIRAwQhBRIxBkFRYXETIkKBkQcUMqGx0RXB8ENSYnKC4RYjM1ODk6L/xAAZAQACAwEAAAAAAAAAAAAAAAABBAACAwX/xAArEQACAgICAQMDAwUBAAAAAAAAAQIRAyESMQQTIkEyUWEFFHGBkaGx8UL/2gAMAwEAAhEDEQA/APYKtRCvCmhclqYoqQ7UtqkhPsQIRALoNUzKKlbSRIDtpqQUkQKa62IWQHFJM6jKJ2pnKcgUAiyyiqdOE5qKKrcQqPLFFljZNhPKpbnVIKHGvDxS37vHdWMLxJtXRo0oVLR1gHujG6gFrHPCXTMngktB0JIMagFPTuAVopJ9FHBrskITQu4S2qxWjiEykhMpZKOITrpKFLJRyAnTwmhENClNKW1MQoQeAmLQmTIkGNMLg0ApUyJAd9sFC60HgjSuCFCAJtAki4ToUQI9ml7FENprsMWfMIILddiiiNqZyHIAHUdChdcwor6vCrq15haBLNuoiUbSryFkmsLjIKtbe52ASVlPIootGFl2XqKo5BU7zccIguwkZeRyWhhYqI3lV13cwiK960d1Q3t4CVzs+alpnQwYbe0K9qyFVNcJU9dsjBVaWuaVzZyvY/GNKi9oNUlWqexVVQvCOUYyrKvDI3ownGnZBWv3A8qz0XVS50Hsh2WQeUZb2ApjhPYOcHd6Fc01JVRo2XQAyU4v2+KzF3eOIhvKexpPAlxT0vMcRSPjpmmfdoK41GEBUvI7oKpfAuASs/1FvURiHhr5LB2tQuR1EPFc/dgW5CrbjSA7hax8zIuwehjZfUNdae6PpXzT3WLGiPbkEqZlZzOSmV5qX1GT8VP6WbUVAU6ytvrkclWlDVwRymMflY59Mwn4849otSFyQgv4h5oildByZjNPowcGuyVMnSVypwQuSVIQuHNRIRynTQnUCWqSdJLBGKjqHCkKFuqsBWirYGUOrvyqao9GajXlxVZvO7IRyS4loqy90hktGFLf2RPGFxp9yGtTXWtN4ByuVmyJ9jcI0PQOxRapqe1hIKDrsqOyAs1rYrwQBIXLzZpQXXY1yjDdWA3HUTy8icSiKV4XZJVI3T6hMlqsjZPa38JSrlzdDfieb60nHjQV/FCDEo2jW3LPsDpyCrO3uY5WM210dCfGi4+74UdUloT29eQpngOTuLaOXkdM60K7LnEK71GdmEFolkGmQFaarIYU9GPsFJy2UOnXEuyrW6uQBhZnTaTn1TAIAOVo62m4ylU5SjRfE0tso7pxyUtEpe0qeiOr2RhHaJZtpiSPNZYcKWT8Dk8ns0F3NtDRCjs6cHKV5r1MGJCqa2tgn3SnZyhF2KxhNqqLu/rANwsje3x3FXX3qW5VHc1WbjJSudOe0zbDKOP6isuLh0ozTrl3iVzuY49lM1oCTWCSdpjbzwlEuaVUkcqxs7nPKpLd+EXTcuvgyyxs5uWKmjWUKkhSLO2molpyru3ug4LuYs8ciOZPG4E6YhJJMGRxCS6hJEBYpJJili5y4oG9YSPVHApy0FWToBl3WUuXf3Fs8I+pT950cDChcwylPInsYxLRBd2o2GF5hdXz6V3Lp2gx5L024Y+MBZvVenXVfhyuT5EZSaa+C+TDzWn0XdjrbHUxHgq66ug5xkBP090m9g94wrC50JoMlyzyRySimx/BOEdPsqRTb4KcOZEQnvhTYMvA+aGpV6ZyHj6hKN8X2NcG9pE/3OmeyHr6Ww8QiKbw7hwKb2RnKkrkvaBUvqOaGnCMLmpalpRe8NXQrgpqMXFbFpO3oN0WmVYXzQRt8UJYXIAUdeuTU8k5GuOhaXewq2sWsEgJOBKIjAQ7rjKq2ugxT+Aeo0A5Vfqt1taYRF4wzKp61YOOeAlsk0pUPePC9sy94XF8mVLa1YIhPqUvfDQVG6g9rfwn6IyaapjkIKLv5Zb1Lw4AUV3o/tGzOV1pzZb72D5qxY/sk4rlL8GHkqEo8aMV9xq0X9yJVzTvZAWgfbNdyq290fuE0o0tCGOKgqXRDSvYVtZVtwWQu6hYYKtNEvZwgp1KmbONou6lTKnttSLTyoKlo5wkKO2s3bshMxco7RlSemaqyvC4IsVsoKzpbWqZjwuv48purEcsYroK3JlF7VJPCpcrklOSqHWdda33GnJWCVlia/1PaSfBCWWque6J5We1G8JET6ovp+tNTPgFq9IBqa+AIUDAVJXuBIXLroALkZacmxyF0TtHiuDVaDGFTX2s7VTs1N9R/eEu/ISdI2WFtWzV3twWtkcLzPqvqOrv2tkei3lzXIpRBJ8lheotIuTL20d4PA4I9Up5Vykq2NeNkhgTlJX/ALKC+9s6m1znfi8Sgreq+PxfQo2lol3Uc11du0N4b2xwry06TLgPfa3yhKOKXtSLeP8AqOXJJuUaiv7v7FDZXdRrpDjjzWq0/qJxgOCkodEtH9t/8o2n0eARFTPoqSw5HuOv6j8s+GX1BY21BPC5pWZBwcIpmlOaIDgYTNpuHITkFNJcjmTcb9pZ2VjKKq2YAk9lW2+pFvKmq3ftfdByU9CUaoVknYXZ1t0+ChrtbKK9iKdOFXOaXHCrONKi0HbtHT7fcICjbpNNnIk90RXuG0mjOSgby4lsysJ8Y7raN8fKWr0DXNSm0S1owqe91tu6IEIa5vwSWzyq9+mzkFcqc5T6Orjxxj9RcM1mnxHKJaaT42nJWcuKBDIHbuptFoOBBKop5IvTLTw4mrNH/D3tMgyF27jIUtvcOPoiWkHldWEtHIkqZSVdGbVOQmHShZlhWjtqTQYR9V7WDJC3jj5FHkroz9jcFnuvCtmbOUFdVGuMrq2sy/vhNYcb6MMk12HudIwuqdqSire0ACJDF1oRUUJSk2BC1SRkJLSyhUNuH3dFlWi+GuGWjlrhhzD6FZarQd7UsJk5jmZHY+apunuuGWVd8u321fMtzsePjA8xyP2Rep9Qsrvq1rZ8hrqZaRghwaCJHqIRSaJYe+1cOQVLoUve00sySPoYJKPp9SU7mzdVDWg7TMES145BHPP5FR9M3jKVUtJgOyD65j9fyVMjpFo7NHX06I9/PfGFGbDxf+SPvTwUGSuTlj7mOY3rsFq9Osfy8oq00enSHEx3KhfdbVUazrxggGAl3KGNXWzXjOer0X91qTGYESEA7W9xycNzwsONaLn8ompqha0YyCfn3g+KUn5UmuXSN4+OlotNQ1mnknzx39fRUlXXjB2gYPP7qHUqjah3RBIyOMeSraltkBhmYJjw/dc+bnJ7Z0MUMaX5Lq11hxySCYyJ4RLteeIIGPL9FmqV4QS3bMzkGPmrS2pPZO4yHjHEKscbek2azUFtourbqAOeASR/JXdG5a4S10rJMtSXD2bHEubBO0mD5QFaW+lVmRsDiMzI2/WUxh9SDp7FMyxte3TLkua4ZCWnUKdOoXAOk9zwg6Nu+JPPhIx/m8F3UrBokkfPif5J+E6ds52SLkqiWrtcpufs+I8dwfJB3+uCnIDYK8e1LWb22vXXD3Co17/7N+5jQ3AYJywjzGVrdQ60bUptc5uHAcDO7wPgjmyOrT7EoeQsLaypljX1F1VwA7lW+pW2ygGzJIyUN0P7OtRdWcIIeQ0eEInXb4bSPok3jqHe2dXD5CnUktGbtNJaSXFy6r2jpDWCR3Kio3QpAk5JyrPSNUa4y4RH5krOOGFcWNy8iV8iClR5biVYUtODQPFF3OkbqrHNwCP6KF1SqaZjOO6kYSUm2utFZzTSp9h1Z7GtgDKmt3At9Bysmb8l3KvtMu8EH4gtoS5T2YSVRC3V8rms3fElD1sFcPuoCZhNxdmLjyQbRtAD4q5oW8AZz4KgsL0ucAtBskFP4fI5v2oWyYePYXTapFHR/CFJK6idoSehkkkkQHzle/Z9AOxzh5A4VdR0O8tyTSec8g8H1C9uo6OHPiMd1HqmhhpAb35WlEs8Hr3F4x5dtc2ZkNJAPjhW9l9oT2uaXsIc0bTjBC9Pf0a6o2YCyeqdIgOMs+cLKadF41Z6J0V1J97tWkkEiW+HHAz5Qr0t8wsH0fQ+7UiY90mf5StfZXbap90wO5P+658kbrRzfkBpysXqlVziQF6S2xokfC71eP0ldfw2mOKbG/IJbJgcjaGdRPPNE0JvxNcTyTwAidS01rnkMB5MDkhbK9sSRAc0eUfssHq2j3NOq6q+7pMoNI71J2nG0tazPbulskKXFrRaXkcfcv8An5M/qVbYC2e+SgrSuSMZkwIP7I3rLTPZW9Os2qyp7Zwa3YSZwXSD4YH1Vf0Npdy+4DqLtjaMGrULQ5rZzsDThzj4fsln499mUv1CUc/CKtf5s3nT/Rm5jX3BLSRIaOS3/FjB4WpqUqLGgNYz3cNlonyknv5rj2v/AC2uzJnHlmFXXtzGCRBPPqr6x+2K/qONyyO5MetqRB90Qe4EgR2lUup6tWMDcQDIkds+XZGXOptYC0bXQCQR3PaVW3GrB20kN3jGJz5wUjmdalIdwR+VEHt6zpLnlzi3sJg+p8UzNT3gg4k988lGUK++BiBMng+pQV1Rg+745PolaXG0NN8nUkVeq6SKklmcxjx8CO/zQ2mMqUX72ZA/HTImAPiH94eXP0VlcXLoiDjyj5gqNuoN3gtLt428DBJPeOVrjyNKkK+R4vrRqS66a7Rq7O8pupbqUN35O0CN3cEBUd/euLy13In6ePoh23b6dcGkz3KoJePgDhz6DM481Ga9au+rsp7XUQC6MEicAE8+IBwYTSytpVs48s0sa4uL5J1+GRGhUqOhrXOz2BKuLTpu4xFN3jmAjema1Y/82q9xkbWg4xiTtHHC0dG9M8pnGoS27NoZZyjyqguyoltNu/DgIg+KyWthz3O/wyrLq6g9/sywkbc4JByPJBWQc1u4O38y1/P1W7acvTroopSXuZl3VdpR2mXx3CVzUYHVNrhtc6YB4Poe6udP0YN5Cx9Lk9DCyKi5tqLagylX6bJ/A75FT29owETUDZ4kgfJWVOg5pneCB3TscSa2hZ5aftZS6bolRjwXNwO8q8c2AfNUtfq1pqFg7GN3bHgrRlyHRBn0WmGEYtqIMkpNWwsVIAHgn9ooGUSVM2guwkkhFs69qkn2JI6ARWlsAJ8UJc09zirUthnyQjKUuUjLtlTl1Paz5KrfZhxyJlXN0MAIRtPPorLoIBqOle6BShrh5SPosfqIu6RzTDmj+4Y/Ir0dtPxUVa0B5CwyYlI0hPieRP6lqNd7wc3xBC02h9TDc2apg4IJxnE+XirvUul2VOQFktS6ILZ2Ejy7JB4pQ72hnnGfWmbq+a91NwbBndM+faO68svrq4p1Dbv37K5LWbnb2CQI2lwmAexIMH5r1bQHmpRYH/iNNu7/ADtEOPzIJ+aV303QrEbzJBDhESC3uClsuBydopNKarpnknUtlVqG3p0/dY0Oa6GwATEvgYBPlBK9F6d080remx7NjKbQAzhz4H/UqHxPMnK0Fpo9OlmnTAP953vO+RPHyQWsAhpImByqelLHE0hHHybS7ANQ1Lnj/bwVNf6pNOMe6SfWeyFvrhxKqa9Qnx9Epylux7itFho1L2rnAgOgYBmZ8QR355V0/RpIhrQRHP4SR4mfDul0Vp5c4EN90A7j/ecf2wI9fFaq7phrXYGJPl6I+gpQ2B5nGVIy4sDgmGGYEZGO2fGIUeoacXSRtkRPb6DxE8K4sGbyAQMbjnPPb9SgdSqMhzW7QQ4ulvJcZ/QAD6Ky8WHD+SfuJcij9jvDgDhoMDyAzz25wqpliabw6JaDJ9OZCsagc152iQCYH5Z8cImxBqAscIDpwRnwgHwXOnhrQ/jzv56CaF1bvIDHgkjcIE4P5HsrTT7RjGkhg9/LyIEkYE+JAVbpXTxp99wZhgPLR3A8sD6K2psI5Cd8WmuqEvJST9rsdlkSMfROykQciEfaOEzwrENaRkfMJ9YE1piTy1oyvV+qi3pNqOmJaDGecKtpaiypTa+g4EO58j5harWtBpXLPZvMjkfJZGz6Wtw9zaVWHAwWh2ZiYj0VZeM3PkuwrPGMVFlf1DfbKQnbu308yJaNwLiPkFY/8fUCNtMFxPc8DzU9XoGm7JknxJlV110GRBpgAg9zAIVv22ZK49mWTJDi3HtlU7qJpfmmakOkFzsT4wtTp2o3V37oGxn+EfzT6N0IC4OcAGjw7/NbqztGU2hrWgAJrF4vF3JlecIxqCKex6aYwCRn0VtTswOESlKcSUekYuTfZH7NKF2VyrWUGSSSRJZ22CPEFRtpwVSUr5zDzhWttqrH84P5KOLRB6wyuadNFvpArltPEIqeiURbUoUu1MWqWEgdRUFxayIhGSu2hBkMre0qtGTTjIMj9vNY49eVrarmk5zZ95rsHzLSO8L1mtSBGQqe/wCm6NX8TAksvjym1KDqhjHljFVJHVlrtOtTa9jpDxIjgj9/JR3VUPH7lVlPoj2RJt6rqc/CfeaT4x4+a5fpl6z/ALdQepYfzCwyLLFdX/BpD029P+4Pc6PukiEHbdN7njcYaOSOYRjr65Z+O0efNsO/Qqr1/rF9Ki72VpcPeQYGyA0+JP7ApF8n/wCdja/k1VlfCmdlOAwdu/zKL1CvuZHEhfL+oa5e+29q59Wm4GQBuYG+QB5+a3/Sn2wgsFO+kOHFVrZaR23NGQfMBaLBlhDbu/8ABm5QctKj0yoXFsNxjkclV5tchp/oprPqyze2W3VE/wDkAP0OUzOsLKSHXFEREH2jDPpBWUpSeqLxX2LSlpoj3j8h+64uNHGCJBHdC0utrLEXNLPGf3RB6rtyJFxSP+tv7qslGS2iy5JkVK3e0mSZPELnU6r2tHs8eKrNY6/t6TTtd7R3ZtPMnt73AXn7/tAun1HOc0bSTtZ2aOw8/VKvx5OD9P8A2NY51JOSPX9LvCWe+RPiOCjnVh9V5pof2g3EbRa73doJiPPCv9Pt9QuHbnMFIGeGmckHl0AR6J7As/FLti2WOPk5PSL6/wBUbRZuad7sgNaRM5Bnw4K84qWrqrn+wZVpE1C6CSS1xMl26Z5nvEFepad0yWiX7ZPJPvOPqVZUNHptM7Z9ePoulHxnJLmzkeTGOR0ujMaBa3bX/wDWqVaREEV2gOb5te0/qFqqVh3dk/ki9sJJ2K4qkZxio6Q7QnSCShYSUpFMiA6K4XS5hREYySeElAGfrU0JUYRwrOqEDXatyxzb6y5nfH9dlaWvULXcrN16ZQj2nsqtJkPQaV6x3BCnAC84p372d0fbdVFvJKo4fYhtXU0mhUFr1a08kKzpa1Td3Q4yIFlIUlw25Ye67DvAobAdbExCfek4SgE4gLh9u08gfRdlqdvCIUysudDpP/FTafVoVZW+z2yqfitqR/0NH6LS7V1Cq4x+xbk18mKrfY/prubZo/yue39ChT9iOnHinUHpVf8AzXoG5LchwX2D6kvuYBv2JWA7Vv8A2/7Iuj9kFg34ah9ahW2TEqjxxfwW9Wf3MvS+zWxb/Yz6vcf5o6h0faM/DbUvm0H9VcSkVZY4r4QHkk/kjtrNjMMY1v8AlaB+imKZicqxQcBMU652qAOSU0pyxL2SsAcFJOGJyAhYThKEnV2juEJW1hje6KTZWwzamc8Dkqmra4T+EfMoJ9w53JV1D7kL12psHdOqH2aSPBALU05UFW0JVuKITmmEOaLGbrWB8FX3NoR2WxNEKCtYg9keSIYK4poCsxbe80IHhUV7oRHCsEzD+cFJuoVG8OKMubEjsq6rQUIH0eqajfNWVv11HMrKvYoXMRsFI9Ct+uGHkqxo9WsPxBeUOaucjglTQKPZafUjD8QU7NbYe4XiguHjhzvqpG6pVHxlCoko9tbqrfEKQai3xXibNerD4lMzqasO6HCJNntAvG+Kf7y3xXjbOrq3ipmdY1v6KnCJNnr4uB4p/bheSt6yrKUdY1v6KnBEtnqwrBL24XlX/FtYqRnU9bxCHpols9R+8BL7yPFeZfx+sfiS/i1Y/EpwRLZ6Wb1vio3amwdwvNze1T8ZSD3Hkn6qcIk2egVNfpj4ghKnVbO2VjBTKlZTVuCIaV/VBPAQj9bqO7wq5jERTYjVAo7dXc7kldMYpG0FMyijQThjETSoLujRRlOioCyEUUkXsSQBZP7ZO2omSVWkFEoKkATJLJlhyxQVbYFJJBNgKm+0VrlmNR0KJTpLdbIihuLEhA1KKSSJCE01w5iZJQhyWLn2aSShDn2aQppJKEOhRUjbdJJQhPTtCiqVgUklCBlPTlOzTkklCthDLFEMskkkUQ7Fmn+6JJKEH+7KRtukkoyBFO3RNO2TpIogVTtkU22CSSDAdtpwpQkkhYRQkkkoQ//Z">
            <a:extLst>
              <a:ext uri="{FF2B5EF4-FFF2-40B4-BE49-F238E27FC236}">
                <a16:creationId xmlns:a16="http://schemas.microsoft.com/office/drawing/2014/main" id="{2F02C3D4-7F99-4E56-B74F-88BFE67066B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830263"/>
            <a:ext cx="2619375" cy="174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462E78F5-D282-4666-83D7-2C8E035EF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14</a:t>
            </a:fld>
            <a:endParaRPr lang="en-US" altLang="pl-PL"/>
          </a:p>
        </p:txBody>
      </p:sp>
      <p:pic>
        <p:nvPicPr>
          <p:cNvPr id="28" name="Grafika 27">
            <a:extLst>
              <a:ext uri="{FF2B5EF4-FFF2-40B4-BE49-F238E27FC236}">
                <a16:creationId xmlns:a16="http://schemas.microsoft.com/office/drawing/2014/main" id="{10A3A6BB-3222-4B12-9164-8FB588963B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9133" y="2636912"/>
            <a:ext cx="2166168" cy="2166168"/>
          </a:xfrm>
          <a:prstGeom prst="rect">
            <a:avLst/>
          </a:prstGeom>
        </p:spPr>
      </p:pic>
      <p:sp>
        <p:nvSpPr>
          <p:cNvPr id="21" name="Prostokąt 20">
            <a:extLst>
              <a:ext uri="{FF2B5EF4-FFF2-40B4-BE49-F238E27FC236}">
                <a16:creationId xmlns:a16="http://schemas.microsoft.com/office/drawing/2014/main" id="{2E609262-FBD8-4F59-8532-CB287456E219}"/>
              </a:ext>
            </a:extLst>
          </p:cNvPr>
          <p:cNvSpPr/>
          <p:nvPr/>
        </p:nvSpPr>
        <p:spPr>
          <a:xfrm>
            <a:off x="1128233" y="6074132"/>
            <a:ext cx="15706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 err="1"/>
              <a:t>Attachment</a:t>
            </a:r>
            <a:r>
              <a:rPr lang="pl-PL" sz="1400" dirty="0"/>
              <a:t> </a:t>
            </a:r>
          </a:p>
          <a:p>
            <a:r>
              <a:rPr lang="pl-PL" sz="1400" dirty="0" err="1"/>
              <a:t>Work</a:t>
            </a:r>
            <a:r>
              <a:rPr lang="pl-PL" sz="1400" dirty="0"/>
              <a:t> </a:t>
            </a:r>
            <a:r>
              <a:rPr lang="pl-PL" sz="1400" dirty="0" err="1"/>
              <a:t>card</a:t>
            </a:r>
            <a:r>
              <a:rPr lang="pl-PL" sz="1400" dirty="0"/>
              <a:t> 1 and 2 </a:t>
            </a:r>
            <a:endParaRPr lang="pl-PL" sz="1400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2" name="Grupa 21">
            <a:extLst>
              <a:ext uri="{FF2B5EF4-FFF2-40B4-BE49-F238E27FC236}">
                <a16:creationId xmlns:a16="http://schemas.microsoft.com/office/drawing/2014/main" id="{CDAD7D28-CB0E-4739-A4A8-7F7044D9C9FC}"/>
              </a:ext>
            </a:extLst>
          </p:cNvPr>
          <p:cNvGrpSpPr/>
          <p:nvPr/>
        </p:nvGrpSpPr>
        <p:grpSpPr>
          <a:xfrm>
            <a:off x="511510" y="6056188"/>
            <a:ext cx="522000" cy="522000"/>
            <a:chOff x="7940396" y="332162"/>
            <a:chExt cx="522000" cy="522000"/>
          </a:xfrm>
        </p:grpSpPr>
        <p:sp>
          <p:nvSpPr>
            <p:cNvPr id="23" name="Owal 22">
              <a:extLst>
                <a:ext uri="{FF2B5EF4-FFF2-40B4-BE49-F238E27FC236}">
                  <a16:creationId xmlns:a16="http://schemas.microsoft.com/office/drawing/2014/main" id="{03BFECB4-5410-4168-BD9A-58D7E12B0162}"/>
                </a:ext>
              </a:extLst>
            </p:cNvPr>
            <p:cNvSpPr/>
            <p:nvPr/>
          </p:nvSpPr>
          <p:spPr>
            <a:xfrm>
              <a:off x="7968208" y="397110"/>
              <a:ext cx="439602" cy="4396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pic>
          <p:nvPicPr>
            <p:cNvPr id="24" name="Grafika 23">
              <a:extLst>
                <a:ext uri="{FF2B5EF4-FFF2-40B4-BE49-F238E27FC236}">
                  <a16:creationId xmlns:a16="http://schemas.microsoft.com/office/drawing/2014/main" id="{0843FB6E-6E5B-414B-BA4C-32042ACF8D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940396" y="332162"/>
              <a:ext cx="522000" cy="522000"/>
            </a:xfrm>
            <a:prstGeom prst="rect">
              <a:avLst/>
            </a:prstGeom>
          </p:spPr>
        </p:pic>
      </p:grpSp>
      <p:sp>
        <p:nvSpPr>
          <p:cNvPr id="25" name="Tytuł 1">
            <a:extLst>
              <a:ext uri="{FF2B5EF4-FFF2-40B4-BE49-F238E27FC236}">
                <a16:creationId xmlns:a16="http://schemas.microsoft.com/office/drawing/2014/main" id="{012968D4-41F3-4C6B-98AB-105D915473D6}"/>
              </a:ext>
            </a:extLst>
          </p:cNvPr>
          <p:cNvSpPr txBox="1">
            <a:spLocks/>
          </p:cNvSpPr>
          <p:nvPr/>
        </p:nvSpPr>
        <p:spPr bwMode="auto">
          <a:xfrm>
            <a:off x="1270695" y="188913"/>
            <a:ext cx="5761409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DETERMINATION OF SPECIFIC OBJECTIVES</a:t>
            </a:r>
          </a:p>
        </p:txBody>
      </p:sp>
    </p:spTree>
    <p:extLst>
      <p:ext uri="{BB962C8B-B14F-4D97-AF65-F5344CB8AC3E}">
        <p14:creationId xmlns:p14="http://schemas.microsoft.com/office/powerpoint/2010/main" val="4161968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AutoShape 2" descr="data:image/jpeg;base64,/9j/4AAQSkZJRgABAQAAAQABAAD/2wCEAAkGBhQSERQTExMTExMWGBkYFxgXGR4ZHRwcFxQXFRcYGBYaJCYiGRolGhUWHy8gIycpLCwsFR8xNTAqNSYrLCkBCQoKDgwOGg8PGi0lHiQsKSktKioqKSkqKiwsLCwsKSwpLCksKSwsLCwpLCwpKSwpKSosKSwsLCwpKSwsLCwpKf/AABEIAHgAeAMBIgACEQEDEQH/xAAcAAACAgMBAQAAAAAAAAAAAAADBQQGAAECBwj/xAA8EAACAQIEAwYDBQcDBQAAAAABAgMAEQQFEiExQWEGEyJRcZEygbEHI1Kh0RRCcoKSweEVM2JDg6LC8P/EABkBAAIDAQAAAAAAAAAAAAAAAAMEAQIFAP/EACcRAAICAgIBAwMFAAAAAAAAAAECAAMRIRIxBBNBUSJhoRQycYGx/9oADAMBAAIRAxEAPwC1Zh2PDAcJBzDAX+VVqXslhpOFhy8Jt/in2d9tEe8cXwD4nvYeg6daRPLELElV8t7VmWuqNiubFCmxM24kGDs7jcOCMNiI9Pk8dz/UD/apOHzDMlGlo8KxH7xZlv8A+Jo8GNi5S3PHZvKjxZ7HfSJrHbjv+RFSnksJzeLU3X+x1h8UHQa3MbcwCCL9DUg4In/rPbpb61XMViUv/vx+hIFSE7RpAi95fS3AjcDa9NVeSGOGi1/h8F5IYbM8oIdZY3PeDzFyR5X2sOu9U3tzm2ZxoGCaI7HVJGNduHFreHnvVzxWcl01YcBtQ2bl6250XCdo3WLTMt5ALEgeFutj9KaZ0x3EkVycAT51AZm5szdbkn6k1bsk+zieaxl+5TqLt7cvnV/jaKLxKsSDe5AAseQrh8W0v+1PGvG4tc0mbM6E0RQqDLbjDIuy0GFUd2oB/EfiPzqwR9ogg0m7jpuR+tedl9JdcRiXItcFbWHTahRdpEiYiGMyKoBAvua6sgbzB3WBvpxPSc1jgmQEqDfcW8J34m/nVPbFJgXLt4ydl18vPYfWpGWdoBM7aoHj0+xuKJmvZMY/QWZkRGu3kw5qfK/nTYKMMjuJn1BreJJy/HS4sFiqpERZbE3br6VlTJs7hiARLPpFgFHC3K/Csqvq1romW9G1thZHwmGgKlXQabDYIx+VjXX3Uh0NCVVPh1QqQb8QOY4U5kcNsmgkcbsTXGJnZFFoo/nIV/8AU0rxBP2EtkxDPBAt2WFQdwdMTX4dKFhsjjJWQxAE24wkeliSak/6hI76JBAqW4ic+17DenOX4JNPgdiAQdpSRf3qAvJsiFJ4LiR8TlMTJYqVtY3RbHbnvRsFlMeg/dltW9pFV+PkRyqe8A5lvYt/euWwyBfi0/Mr/eiBRygza3HBMWthtDAKqhQPhCEW6Xvt7VwMFHOhvYHgfHex6cKDNBFIxVZPH5iUkj0XcVLy2GTTYmXbbxBbn5rVlVTKF2XqKm7OQxxN39nQG52PHlvzNLVy7DnxJD3V+ZNjVnzDLO+Ro21FTa416b2PDgaS5r2OjQ98AWW4GjUG4m23lvblQHQ4PwI549qk4Y7Mj4XLoF2ZA55ktRv2SHisUaHz3JqFNmIUAadXHSqDcgcdI5DrzrcUj2uQdTfCig6h0K8SaV9bHQjx8dc5JkxmUcPEemwpVjsSxFi1kPIcD6jnTSDI5ipMhKX/AAkah6k3A9APnRD2Ww72sjk82Z2N/wCWpKv22h8SqvWTxQZPz7SvQvc6Uux8huayr5gMpSIWVQo8hWVUKfYQxx7mPIsKB++t/l/mlnaDABImkCxsygkB1vq6A8j13qNHm5C2HdyN0Yr7kqagSZ7imYjuIE07KWmaS/yWNbe9aPNOPxMRa35dRHh8+eJSVhjUk3tpAH602yftZLKN4VUjnpc3+YrvLXxIlLyyQMDsEWG1t+Tlix9hTiXGvbYMb/hA2+bXpRG4n934j7VFxnjj+5iYuc7gWHQP+laxGZTqvwav+3I1CXGzbLsGJ2ub/UCmLvMo+BG2/Fb1vsaPWeZOMxW1BX2AZTcR2nxKankwpKDioBVvUBhv7iusi7b4ZyY0TF6xYlCS1j1CswFNc27QY5QFiy8TjlpxIBv6FOHzouDfHHTdIEuBdGYtueo3+Yoijj3uBYhuhiY2dknw4WdtuaN7cKBmObB42RoMQhIIBWNjbbiAONPIDiQLMmHYeas4+qm9QsdiWY6Cy3Y2GgWtte2onc26D0rnIUZ+Z1NZsYKJTczyzuZopLYiZzqBKpc7W3Zjw4/kaPkmSmRnd8PPC5PxNiGbUOXhBFvSrNDiSWsIiE5Odr2G5txt160Rm1bA6R+L9KTrBH8zTZFC/UciCiy1EN2Zif8Akxb8mJ3qTHiEG4N/SoGOyeJmXRM6uBvYIQ1yLEhgTtY7iw3PHajwZLOBdsSGW/DurW8rnXa/Wwo4qyctFj5PEYQanM2bMfhik9bD6XF63R3wxXcy2t+EAe4ub/Osqj2BDjH5EH6jHeYlhmDHY2FvL2G9MEIXyN/nSGQYJPjmS9vhQmRv6QTUvA5XBIqt32ljyb7s+h61QVYMcPl66jZMWtwFt15UPFYsWIOpeoYXradmgwP3jMOjMfzFFlw0USDvAojBAs17E3GnZja97W60Q1HG4P8AWL8RDh5CX3xD92TZu8G6i3HUbW/xVwmy8MLd7MP4WH0IpM2YYMBxIYQsbeIvoIUkbW+Rp4mHikQHTrUgWIJtblYg2tUeIBgkGLeTbzIx1KrmfZJSdTYzFra9iZAFHW1hTLIcZEVVVxn7Q67HxKDfgfCN7/M0DOOyuXk3lihBGwLNoO/He9+dVDtX2fwYA7hO9e+6hdS289XI9N6O5CbMFWpfU9WeNbb3v86QZkYwwjE0ccnxKGIW4U8bH1/OvKsqGJgY920qr+BS2kei8qsq4zEyW73CyTW4F42b2JU1RrEsXGYZKbK25CWnJcww+Idgk6SsnxKhvbfa9+XThVhKRE2ezXv0PuK8/jxuIQEJhJEvx0oy39bLvUjL+yuNxtmeWTDRgg2IYlrctBI29atWVGhuTaHb6nOJMz7s7l2ktiIo0FyS7NpN+Z1E3ND7MZhll1iw7oTyXWxJt0J/tXoUGVkIqEoVAtbQLe3AUXD5RHGSUjRSeOlQv0owXcVLZEXx4FDvoUXHkNwOAO29ZTYxjyrdE4r8Qe55c/Z2GGRF7wxqwOxTba1gJNgp34G96sOH7OwldWgMDzJ1UT9oVxYDfmDx9q4XJYwbhFU+a7fSkQce00mpz0Zv/QcMrX7mK/mEF/e1GkeMWWwNwSFNhsOJseQuK5edYluzHSPMk2965kw0E9nZI5haw1qHt6Xopu1gagj4bd5g8LjcO6K4VArGymyi/pU14Y22ZFceTIG/I0KLKcMpDLDCjcmVAPZhwouKyGKQEOZR1WWQe4BotZONnP4iboVOxiJcx7MYJjd8LhwAdiVC2v5Hat4UYWI6bb/i3cDob/2pPmf2a4RyhvMjIbqwfUeIO5e9+HOn+FyaNRbTfqdyepoNzgY6jFNTN1mFTtLBFYySiNb2uTpHTc7UxgzeJxqV1ceakH6VGTLgRbSLeg+lS4sEq1X1mx1C/pgNkzrDY7UwBSwPWnsEYFJ1AFTMFjRfQTvyolTHpoO6oDaxmBXJFdKaw0xFZwa3Q3etVM6eTZfl2ZgDUYyPN9yPmtWfDTShQJANXDw339xtWsH2pw0ljHMnoTb60xkxSSbqUv5gg0sEUjuN+s4OZAxkSyoUJK//AHWlmFy7uJU7tm0NfUpta/I7fOmuOh1C5IJHAgb+9awuBuAzm9qUsUKcTQot9QZOsTIZARz4k8PaigseJoq2Y7fCKFPmKKwXmeAofPiNmFKB2zjJh4oBR9hQBiARfhVez3tWY/DFpZ+BvwHQ9asGWDfIEfzY83sOFbDtbUdr8Od6pI7fog+/jK9VYMPY2I/Op2X/AGm4KXwd84PkyEbdCR9KaRVIme9lksZxB5GhtPYg6gGHCo8uaYd42KTaWIOm6MbHleqvgMwxakiT9lmFrX8an1+E1S7mozUuT9zKqxP7jPVcux4dL8+dFkxQHE153kGYzxs5ldCh+FERyR/Nbf2pjie0KKNTCS3VG/QUdXbiOQ3Bmveo5zbHsw0oxUHmOP8AisqqR/aDAdQQP+E6xo4eRblWqC1m9mGWs46kzLvs0wijxBpT/wAmO/yG1NYez2HhAWPDxJbyQUbBZvG9mjkRvQipWIJY7n2plQF6izFj3F+LcLZbWH6Urmw8jyLckR8bX4+tNcZgi3Ejak/7U6D7xJCb2siltvlWd5SMzEnr2mv4liogAO95k2XE7aV2A4n9KLhIR+6tz5mkODOJkxV44THhxx7zYnzsONW9YLdK6mgsOTytvmAaQQMeHYkXtQMy7OYVz/tIG5so039qkYjMI4xd5FUdSBS9u1OHdfupRIoJHh335i9NkV1ruI8rLDqVjG/ZNG0gaOUqn7wYaiP4T+t6dZd9mOBQgvH3zbXMni/LgK4m7VMD4U28jz+dTcP2vi21hoz13HuKDXdRnRhHS7G5YYsjih8Mccaj/ioFSFhFLcLn8cgskqHoCL0cm42Nz606GB6ihVveTO7HnWtK+Yqk4jPcWr2fBOV1fEjhtvTajt2hnYqsGEkN+Jl8AA9eNBNr5wBqFFS4zmW5sOD5Gt1ES9t9jWUfIgdzzTC/YgLhnxBVvONdJ/qJJq1ZT9nqQcMTiX/ikJ+tZWVIrCyTczR3HkSj96Q/zGjjKl829zWVlTgSvIzTZQvm/wDUaiz9nI24tIP5jWVlRxE4MRK7mP2WQSm5kkB8zv8AWhZP9nEmDhKpKso1E/DpO5vwua1WUCzxksUgw1fk2K03ioWW2pdNuNdYbIXl307eZrKysGvxEe8oxOJsW+Qy1Bx3GOG7Bpq1M3i6CnEOSRrtYn1NZWVu1UV16UTGe932TJCZYg/d/M0YYJfKsrKYAEFkzDgx5VlZWV07M//Z">
            <a:extLst>
              <a:ext uri="{FF2B5EF4-FFF2-40B4-BE49-F238E27FC236}">
                <a16:creationId xmlns:a16="http://schemas.microsoft.com/office/drawing/2014/main" id="{AEFCC79D-2AD6-4A45-A1CB-8261EBE14FE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547688"/>
            <a:ext cx="11430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E9D5A70A-4C87-471B-BB7E-FFC8BD233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15</a:t>
            </a:fld>
            <a:endParaRPr lang="en-US" altLang="pl-PL"/>
          </a:p>
        </p:txBody>
      </p:sp>
      <p:grpSp>
        <p:nvGrpSpPr>
          <p:cNvPr id="12" name="Grupa 11">
            <a:extLst>
              <a:ext uri="{FF2B5EF4-FFF2-40B4-BE49-F238E27FC236}">
                <a16:creationId xmlns:a16="http://schemas.microsoft.com/office/drawing/2014/main" id="{35C4264F-442C-4EC1-9BC7-70A8D42E23AE}"/>
              </a:ext>
            </a:extLst>
          </p:cNvPr>
          <p:cNvGrpSpPr/>
          <p:nvPr/>
        </p:nvGrpSpPr>
        <p:grpSpPr>
          <a:xfrm>
            <a:off x="1343471" y="2783979"/>
            <a:ext cx="9683037" cy="2594818"/>
            <a:chOff x="1309317" y="2784479"/>
            <a:chExt cx="9717192" cy="2666826"/>
          </a:xfrm>
        </p:grpSpPr>
        <p:grpSp>
          <p:nvGrpSpPr>
            <p:cNvPr id="11" name="Grupa 10">
              <a:extLst>
                <a:ext uri="{FF2B5EF4-FFF2-40B4-BE49-F238E27FC236}">
                  <a16:creationId xmlns:a16="http://schemas.microsoft.com/office/drawing/2014/main" id="{5E617009-3E15-42EC-8A45-003BC39ABECA}"/>
                </a:ext>
              </a:extLst>
            </p:cNvPr>
            <p:cNvGrpSpPr/>
            <p:nvPr/>
          </p:nvGrpSpPr>
          <p:grpSpPr>
            <a:xfrm>
              <a:off x="1403239" y="2784479"/>
              <a:ext cx="9529348" cy="2666826"/>
              <a:chOff x="1895244" y="2893803"/>
              <a:chExt cx="8786034" cy="2265919"/>
            </a:xfrm>
          </p:grpSpPr>
          <p:sp>
            <p:nvSpPr>
              <p:cNvPr id="8" name="Prostokąt 7">
                <a:extLst>
                  <a:ext uri="{FF2B5EF4-FFF2-40B4-BE49-F238E27FC236}">
                    <a16:creationId xmlns:a16="http://schemas.microsoft.com/office/drawing/2014/main" id="{75E45176-B19A-4E6A-8790-D27CD0F4C28E}"/>
                  </a:ext>
                </a:extLst>
              </p:cNvPr>
              <p:cNvSpPr/>
              <p:nvPr/>
            </p:nvSpPr>
            <p:spPr>
              <a:xfrm>
                <a:off x="1895244" y="4790390"/>
                <a:ext cx="1464547" cy="369332"/>
              </a:xfrm>
              <a:prstGeom prst="rect">
                <a:avLst/>
              </a:prstGeom>
              <a:solidFill>
                <a:srgbClr val="FFCA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0" name="Prostokąt 29">
                <a:extLst>
                  <a:ext uri="{FF2B5EF4-FFF2-40B4-BE49-F238E27FC236}">
                    <a16:creationId xmlns:a16="http://schemas.microsoft.com/office/drawing/2014/main" id="{EEAF0E07-EB6F-4003-8AF3-E9D0AF1A53B1}"/>
                  </a:ext>
                </a:extLst>
              </p:cNvPr>
              <p:cNvSpPr/>
              <p:nvPr/>
            </p:nvSpPr>
            <p:spPr>
              <a:xfrm>
                <a:off x="3359791" y="4409012"/>
                <a:ext cx="1464547" cy="369332"/>
              </a:xfrm>
              <a:prstGeom prst="rect">
                <a:avLst/>
              </a:prstGeom>
              <a:solidFill>
                <a:srgbClr val="FBA1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dirty="0"/>
              </a:p>
            </p:txBody>
          </p:sp>
          <p:sp>
            <p:nvSpPr>
              <p:cNvPr id="31" name="Prostokąt 30">
                <a:extLst>
                  <a:ext uri="{FF2B5EF4-FFF2-40B4-BE49-F238E27FC236}">
                    <a16:creationId xmlns:a16="http://schemas.microsoft.com/office/drawing/2014/main" id="{6825C154-EF70-4CF2-95CD-D9AE29EA86AC}"/>
                  </a:ext>
                </a:extLst>
              </p:cNvPr>
              <p:cNvSpPr/>
              <p:nvPr/>
            </p:nvSpPr>
            <p:spPr>
              <a:xfrm>
                <a:off x="4823090" y="4026402"/>
                <a:ext cx="1464547" cy="369332"/>
              </a:xfrm>
              <a:prstGeom prst="rect">
                <a:avLst/>
              </a:prstGeom>
              <a:solidFill>
                <a:srgbClr val="FE7E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2" name="Prostokąt 31">
                <a:extLst>
                  <a:ext uri="{FF2B5EF4-FFF2-40B4-BE49-F238E27FC236}">
                    <a16:creationId xmlns:a16="http://schemas.microsoft.com/office/drawing/2014/main" id="{78B1C21A-57DB-419C-AE67-922C8777B25E}"/>
                  </a:ext>
                </a:extLst>
              </p:cNvPr>
              <p:cNvSpPr/>
              <p:nvPr/>
            </p:nvSpPr>
            <p:spPr>
              <a:xfrm>
                <a:off x="6287637" y="3645024"/>
                <a:ext cx="1464547" cy="369332"/>
              </a:xfrm>
              <a:prstGeom prst="rect">
                <a:avLst/>
              </a:prstGeom>
              <a:solidFill>
                <a:srgbClr val="FE59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dirty="0"/>
              </a:p>
            </p:txBody>
          </p:sp>
          <p:sp>
            <p:nvSpPr>
              <p:cNvPr id="33" name="Prostokąt 32">
                <a:extLst>
                  <a:ext uri="{FF2B5EF4-FFF2-40B4-BE49-F238E27FC236}">
                    <a16:creationId xmlns:a16="http://schemas.microsoft.com/office/drawing/2014/main" id="{9298C037-81C3-462E-9B8B-B3FE29820A89}"/>
                  </a:ext>
                </a:extLst>
              </p:cNvPr>
              <p:cNvSpPr/>
              <p:nvPr/>
            </p:nvSpPr>
            <p:spPr>
              <a:xfrm>
                <a:off x="7752184" y="3275181"/>
                <a:ext cx="1464547" cy="369332"/>
              </a:xfrm>
              <a:prstGeom prst="rect">
                <a:avLst/>
              </a:prstGeom>
              <a:solidFill>
                <a:srgbClr val="F443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4" name="Prostokąt 33">
                <a:extLst>
                  <a:ext uri="{FF2B5EF4-FFF2-40B4-BE49-F238E27FC236}">
                    <a16:creationId xmlns:a16="http://schemas.microsoft.com/office/drawing/2014/main" id="{8D2A90A4-076C-4EBE-8092-49317C907031}"/>
                  </a:ext>
                </a:extLst>
              </p:cNvPr>
              <p:cNvSpPr/>
              <p:nvPr/>
            </p:nvSpPr>
            <p:spPr>
              <a:xfrm>
                <a:off x="9216731" y="2893803"/>
                <a:ext cx="1464547" cy="369332"/>
              </a:xfrm>
              <a:prstGeom prst="rect">
                <a:avLst/>
              </a:prstGeom>
              <a:solidFill>
                <a:srgbClr val="515A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dirty="0"/>
              </a:p>
            </p:txBody>
          </p:sp>
        </p:grpSp>
        <p:sp>
          <p:nvSpPr>
            <p:cNvPr id="29" name="Prostokąt 28">
              <a:extLst>
                <a:ext uri="{FF2B5EF4-FFF2-40B4-BE49-F238E27FC236}">
                  <a16:creationId xmlns:a16="http://schemas.microsoft.com/office/drawing/2014/main" id="{43215538-DB71-492D-9B50-F0479B6C3DC5}"/>
                </a:ext>
              </a:extLst>
            </p:cNvPr>
            <p:cNvSpPr/>
            <p:nvPr/>
          </p:nvSpPr>
          <p:spPr>
            <a:xfrm>
              <a:off x="1309317" y="5087772"/>
              <a:ext cx="1776294" cy="3005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sz="1300" b="1" dirty="0">
                  <a:solidFill>
                    <a:schemeClr val="bg1"/>
                  </a:solidFill>
                </a:rPr>
                <a:t>SPECIFIC OBJECTIVE</a:t>
              </a:r>
            </a:p>
          </p:txBody>
        </p:sp>
        <p:sp>
          <p:nvSpPr>
            <p:cNvPr id="35" name="Prostokąt 34">
              <a:extLst>
                <a:ext uri="{FF2B5EF4-FFF2-40B4-BE49-F238E27FC236}">
                  <a16:creationId xmlns:a16="http://schemas.microsoft.com/office/drawing/2014/main" id="{2467DCA7-7235-4605-87B2-95F0F7360F4D}"/>
                </a:ext>
              </a:extLst>
            </p:cNvPr>
            <p:cNvSpPr/>
            <p:nvPr/>
          </p:nvSpPr>
          <p:spPr>
            <a:xfrm>
              <a:off x="2897497" y="4657249"/>
              <a:ext cx="1776294" cy="3005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sz="1300" b="1" dirty="0">
                  <a:solidFill>
                    <a:schemeClr val="bg1"/>
                  </a:solidFill>
                </a:rPr>
                <a:t>SPECIFIC OBJECTIVE</a:t>
              </a:r>
            </a:p>
          </p:txBody>
        </p:sp>
        <p:sp>
          <p:nvSpPr>
            <p:cNvPr id="36" name="Prostokąt 35">
              <a:extLst>
                <a:ext uri="{FF2B5EF4-FFF2-40B4-BE49-F238E27FC236}">
                  <a16:creationId xmlns:a16="http://schemas.microsoft.com/office/drawing/2014/main" id="{5413E2DC-27D3-428A-949A-14FC8DB6E11D}"/>
                </a:ext>
              </a:extLst>
            </p:cNvPr>
            <p:cNvSpPr/>
            <p:nvPr/>
          </p:nvSpPr>
          <p:spPr>
            <a:xfrm>
              <a:off x="4485677" y="4216732"/>
              <a:ext cx="1776294" cy="3005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sz="1300" b="1" dirty="0">
                  <a:solidFill>
                    <a:schemeClr val="bg1"/>
                  </a:solidFill>
                </a:rPr>
                <a:t>SPECIFIC OBJECTIVE</a:t>
              </a:r>
            </a:p>
          </p:txBody>
        </p:sp>
        <p:sp>
          <p:nvSpPr>
            <p:cNvPr id="37" name="Prostokąt 36">
              <a:extLst>
                <a:ext uri="{FF2B5EF4-FFF2-40B4-BE49-F238E27FC236}">
                  <a16:creationId xmlns:a16="http://schemas.microsoft.com/office/drawing/2014/main" id="{10171DE3-64D7-4809-AFB9-F1B951339F39}"/>
                </a:ext>
              </a:extLst>
            </p:cNvPr>
            <p:cNvSpPr/>
            <p:nvPr/>
          </p:nvSpPr>
          <p:spPr>
            <a:xfrm>
              <a:off x="6073857" y="3751716"/>
              <a:ext cx="1776294" cy="3005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sz="1300" b="1" dirty="0">
                  <a:solidFill>
                    <a:schemeClr val="bg1"/>
                  </a:solidFill>
                </a:rPr>
                <a:t>SPECIFIC OBJECTIVE</a:t>
              </a:r>
            </a:p>
          </p:txBody>
        </p:sp>
        <p:sp>
          <p:nvSpPr>
            <p:cNvPr id="38" name="Prostokąt 37">
              <a:extLst>
                <a:ext uri="{FF2B5EF4-FFF2-40B4-BE49-F238E27FC236}">
                  <a16:creationId xmlns:a16="http://schemas.microsoft.com/office/drawing/2014/main" id="{BB6AF3E5-A740-4139-BF19-13BE77399DDC}"/>
                </a:ext>
              </a:extLst>
            </p:cNvPr>
            <p:cNvSpPr/>
            <p:nvPr/>
          </p:nvSpPr>
          <p:spPr>
            <a:xfrm>
              <a:off x="7662037" y="3304479"/>
              <a:ext cx="1776294" cy="3005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sz="1300" b="1" dirty="0">
                  <a:solidFill>
                    <a:schemeClr val="bg1"/>
                  </a:solidFill>
                </a:rPr>
                <a:t>SPECIFIC OBJECTIVE</a:t>
              </a:r>
            </a:p>
          </p:txBody>
        </p:sp>
        <p:sp>
          <p:nvSpPr>
            <p:cNvPr id="39" name="Prostokąt 38">
              <a:extLst>
                <a:ext uri="{FF2B5EF4-FFF2-40B4-BE49-F238E27FC236}">
                  <a16:creationId xmlns:a16="http://schemas.microsoft.com/office/drawing/2014/main" id="{621DF4DD-E507-42C3-AE17-B6A2A0083373}"/>
                </a:ext>
              </a:extLst>
            </p:cNvPr>
            <p:cNvSpPr/>
            <p:nvPr/>
          </p:nvSpPr>
          <p:spPr>
            <a:xfrm>
              <a:off x="9250215" y="2869200"/>
              <a:ext cx="1776294" cy="3005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sz="1300" b="1" dirty="0">
                  <a:solidFill>
                    <a:schemeClr val="bg1"/>
                  </a:solidFill>
                </a:rPr>
                <a:t>MAIN GOAL</a:t>
              </a:r>
            </a:p>
          </p:txBody>
        </p:sp>
      </p:grpSp>
      <p:pic>
        <p:nvPicPr>
          <p:cNvPr id="13" name="Grafika 12">
            <a:extLst>
              <a:ext uri="{FF2B5EF4-FFF2-40B4-BE49-F238E27FC236}">
                <a16:creationId xmlns:a16="http://schemas.microsoft.com/office/drawing/2014/main" id="{6869720D-F2D5-4A42-BD24-5DC44D32F3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14940" y="3818012"/>
            <a:ext cx="916479" cy="1018310"/>
          </a:xfrm>
          <a:prstGeom prst="rect">
            <a:avLst/>
          </a:prstGeom>
        </p:spPr>
      </p:pic>
      <p:pic>
        <p:nvPicPr>
          <p:cNvPr id="42" name="Grafika 41">
            <a:extLst>
              <a:ext uri="{FF2B5EF4-FFF2-40B4-BE49-F238E27FC236}">
                <a16:creationId xmlns:a16="http://schemas.microsoft.com/office/drawing/2014/main" id="{8A951FA8-64A7-4F09-ACC4-978BDA726E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15069" y="3376246"/>
            <a:ext cx="916479" cy="1018310"/>
          </a:xfrm>
          <a:prstGeom prst="rect">
            <a:avLst/>
          </a:prstGeom>
        </p:spPr>
      </p:pic>
      <p:pic>
        <p:nvPicPr>
          <p:cNvPr id="43" name="Grafika 42">
            <a:extLst>
              <a:ext uri="{FF2B5EF4-FFF2-40B4-BE49-F238E27FC236}">
                <a16:creationId xmlns:a16="http://schemas.microsoft.com/office/drawing/2014/main" id="{4B18D16A-C773-4EF1-9C8E-AC7FC23847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15198" y="2891581"/>
            <a:ext cx="916479" cy="1018310"/>
          </a:xfrm>
          <a:prstGeom prst="rect">
            <a:avLst/>
          </a:prstGeom>
        </p:spPr>
      </p:pic>
      <p:pic>
        <p:nvPicPr>
          <p:cNvPr id="44" name="Grafika 43">
            <a:extLst>
              <a:ext uri="{FF2B5EF4-FFF2-40B4-BE49-F238E27FC236}">
                <a16:creationId xmlns:a16="http://schemas.microsoft.com/office/drawing/2014/main" id="{7EFA9224-25E2-438D-846A-D4BCE164A8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15327" y="2417899"/>
            <a:ext cx="916479" cy="1018310"/>
          </a:xfrm>
          <a:prstGeom prst="rect">
            <a:avLst/>
          </a:prstGeom>
        </p:spPr>
      </p:pic>
      <p:pic>
        <p:nvPicPr>
          <p:cNvPr id="45" name="Grafika 44">
            <a:extLst>
              <a:ext uri="{FF2B5EF4-FFF2-40B4-BE49-F238E27FC236}">
                <a16:creationId xmlns:a16="http://schemas.microsoft.com/office/drawing/2014/main" id="{B572C7E6-B370-4A43-B49E-83883D533BB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115456" y="2029498"/>
            <a:ext cx="916479" cy="1018310"/>
          </a:xfrm>
          <a:prstGeom prst="rect">
            <a:avLst/>
          </a:prstGeom>
        </p:spPr>
      </p:pic>
      <p:pic>
        <p:nvPicPr>
          <p:cNvPr id="21504" name="Grafika 21503">
            <a:extLst>
              <a:ext uri="{FF2B5EF4-FFF2-40B4-BE49-F238E27FC236}">
                <a16:creationId xmlns:a16="http://schemas.microsoft.com/office/drawing/2014/main" id="{61E37126-11C4-4B97-9387-37D89AA167B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443185" y="1412776"/>
            <a:ext cx="1376469" cy="1212365"/>
          </a:xfrm>
          <a:prstGeom prst="rect">
            <a:avLst/>
          </a:prstGeom>
        </p:spPr>
      </p:pic>
      <p:sp>
        <p:nvSpPr>
          <p:cNvPr id="40" name="Tytuł 1">
            <a:extLst>
              <a:ext uri="{FF2B5EF4-FFF2-40B4-BE49-F238E27FC236}">
                <a16:creationId xmlns:a16="http://schemas.microsoft.com/office/drawing/2014/main" id="{1E4D9912-5CF0-4DFD-8120-7EFF83DB5B74}"/>
              </a:ext>
            </a:extLst>
          </p:cNvPr>
          <p:cNvSpPr txBox="1">
            <a:spLocks/>
          </p:cNvSpPr>
          <p:nvPr/>
        </p:nvSpPr>
        <p:spPr bwMode="auto">
          <a:xfrm>
            <a:off x="1270695" y="188913"/>
            <a:ext cx="5761409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DETERMINATION OF SPECIFIC OBJECTIVES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ymek mowy: prostokąt 2">
            <a:extLst>
              <a:ext uri="{FF2B5EF4-FFF2-40B4-BE49-F238E27FC236}">
                <a16:creationId xmlns:a16="http://schemas.microsoft.com/office/drawing/2014/main" id="{25D3D887-EF93-41C9-BCC5-A639BD700F55}"/>
              </a:ext>
            </a:extLst>
          </p:cNvPr>
          <p:cNvSpPr/>
          <p:nvPr/>
        </p:nvSpPr>
        <p:spPr>
          <a:xfrm rot="5400000">
            <a:off x="6681221" y="294486"/>
            <a:ext cx="4391780" cy="6629776"/>
          </a:xfrm>
          <a:prstGeom prst="wedgeRectCallout">
            <a:avLst>
              <a:gd name="adj1" fmla="val -20591"/>
              <a:gd name="adj2" fmla="val 55444"/>
            </a:avLst>
          </a:prstGeom>
          <a:solidFill>
            <a:srgbClr val="FBB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1AB90F01-3B51-4432-8A1A-0D6926F42314}"/>
              </a:ext>
            </a:extLst>
          </p:cNvPr>
          <p:cNvSpPr/>
          <p:nvPr/>
        </p:nvSpPr>
        <p:spPr>
          <a:xfrm>
            <a:off x="5562224" y="1196751"/>
            <a:ext cx="6629776" cy="4951435"/>
          </a:xfrm>
          <a:prstGeom prst="rect">
            <a:avLst/>
          </a:prstGeom>
          <a:solidFill>
            <a:srgbClr val="FBB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7410" name="Podtytuł 2">
            <a:extLst>
              <a:ext uri="{FF2B5EF4-FFF2-40B4-BE49-F238E27FC236}">
                <a16:creationId xmlns:a16="http://schemas.microsoft.com/office/drawing/2014/main" id="{E6474CD9-D1F7-4CD1-B4A7-5A4715275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2864" y="1812096"/>
            <a:ext cx="5009720" cy="3849153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equipment is necessary when decorating?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types of decorative materials can be used?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are the basic techniques of carving in vegetables and fruits?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elements do you need to take into account when adapting the decoration to glass?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do you need to take into account when adapting the decoration to the drink?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How to best protect the elements and compositions made?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and how to do it</a:t>
            </a:r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pl-P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411" name="AutoShape 6" descr="data:image/jpeg;base64,/9j/4AAQSkZJRgABAQAAAQABAAD/2wCEAAkGBhASEBISExQUFBUSFRQXGBMXFBgYGBYYFhcVFhUXFxMXGyYeFxkjGRQVHzAgJicpOCwtFx4xNTAqNScrLCkBCQoKBQUFDQUFDSkYEhgpKSkpKSkpKSkpKSkpKSkpKSkpKSkpKSkpKSkpKSkpKSkpKSkpKSkpKSkpKSkpKSkpKf/AABEIAMMBAgMBIgACEQEDEQH/xAAbAAEAAgMBAQAAAAAAAAAAAAAABQYCAwQBB//EAEAQAAIBAgMFBAgEBAUEAwAAAAECAAMRBCExBRJBUWEicYGRBhMyQlJiobFywdHwM1OCkhUjQ2OiFHPS4QfC8f/EABQBAQAAAAAAAAAAAAAAAAAAAAD/xAAUEQEAAAAAAAAAAAAAAAAAAAAA/9oADAMBAAIRAxEAPwD7jERAREQE58TjVRkU6vvWH4Rc59358jOicu0cCKqW0ZSGRrey40PdmQRxBI4wMTWJ/wDWX/uYZch5TmoV94ZjdZTZl+EjUdRncHiCDxm4GB7uLyHhl9RPd1x7DkdG7Y+p3v8AlF56DALtTdyqruXyDg3pnl2rDdPRgO8zuBnFw79RzHIic9FDR9i5p8aepTrT6fL5coEtEwpVQwBBuDoRM4CIiAiIgIiICIiAiIgIiICIiAiIgIiICIiAiIgIiICIiBw47CG/rFHaAsR8a627xc2PUjjOanUBAI0ksRIzHUNwmoPZJ7Y5fOB9x46g3DIGZXmpTMwYGUXngM9gYgFTvJqc2TQN1HJvvOzD4lXFx3EHIg8iOBnLMHpG++p3XGV+DDkw4j7QJOJzYXGb11I3WGqn7g8R1nTAREQEREBERAREQEREBERAREQEREBERARIOrt9qdQ06iC4zBBsGUnIgG/d3zqp7dpEXIZRztcDvK3t42gSUTXQxKOAyMGU6MpBHmJsgIiICeET2IEViMP6o3H8M/8AAn7IT/b3Hs+yTZbi3ORlWiaZt7pyU/CeCn8j4a2uHoMyvMBPRAzieRAxqUg1tQRow1U/p0m7C4w33HsG4Hg3Ucj0mgVhvFc7gA6G1jfQ6G1s7aXHOZOisLMLg/vI8DAkokdQxZp2Wobrwqfk/I9fPmZGAiIgIiICIiAiIgIiICIiAiIgIiIEftfZS10toy5q3I8jzU8R3cQJWFLo5Vhusuo+zA8QeB+1rC7zg2pspay8mX2X5dCOKniPtAg6Vt7fzV+Lod1jy3srP/UGknR2q6+2N8fEg7Q/FSuSe9CfwiRYRkJRxYjhqCOatxHhNyORAsGGxaVF3kYMp4g3Hd39JulcNIFt9WanU/mLa5/Gp7NQfi8CJ10ttMmVcAD+ct/V/wBYOdI99x80CYiYq4IBGYOd5lATGpTDAggEEWIPGZRAimplDYkkE9ljr0Vjz68e/XK8kKlMMCCAQdRI2opQ2bMH2W5/Kfm68e/UMovMbz2BhVoK26SM1N1biD0IzsbWI4i4M1YesybiVWUuxKqwy37AG9vdPC3Trn0zXXoq6lWF1Oo7swQRoQcwRoYG64tY5gzGlVNL5qfmyfqvTh9BG7Q2mKHqwd5gSqkneYne7ILNY5727nl7RPukSQw+JVxdSCPPUXHQgjO4uCOYgSaOCAQbg8R+sykZT3qeaC6nVPuV69OPfme+jWVgCDcH9+BgbIiICIiAiIgIiICIiAiIgIiICIiBz4zBJUWzDTQjUHmDIKrh3pNutodGGh/Q9PvLLMK1FWBDC4PCBX1m1WI0nmKwjUs9U+L4ejch83nbU+KYGNGiaZvRYU+dM3NJv6BnTPVcuYMkcJtlWYJUBpVDorEEP/26gyfuyPMCcQMyZFZSrAMp1Ui48ufWBN3nsgqL1aXsE1UH+mzf5i/gqH2h8rf3STwW0KdUHdOYyZSCGU8mU5gwOqYVaIYFSLg5EGZxAiKqGmwDG6k2VzzOit83I+93+17eSdWirKVYAgixBzBHIiRFVGpGzElCbLUOoJ0SoefAPx0PasWDbPbzG89gY1qIYWPX66//AJxkLXWph33xvshNyoBcqNXZBvbzDMu1PtHskra+8J28wdQcjmP39evCAwGOWooZSDkDcG4INwCG4glW8jNxpsDv09feTg36G3H76TTh6QXIcTfh+Qt+yeJm6jXVhdTf8u8cNLwOrC4tXFxqNQdR3/rxm+RWJpEnfQ2cfXzy8DkehsRvwO0Q+Ryb6Hu5Hocx11gd0REBERAREQEREBERAREQEREBERA8IkXitk2zpZfJoP6eXdp3SViBXlfM8CDYjiD3cJsBkpi8Cr65HQMNR+o6SLq0mQ2bjow0P6HofrAyBnlWkrEE3V10dTZl6A8R8puOkK08qE2O6N48Be3Hic7QN9LaT0/4o3l/mqDl/wBymLlfxC47pJ0qqsAykEHMEG4PcRrIWjigfZJuOBBVgbXzU5g2N+430hKFiWpH1bE3K2vTc/Mg0PVbHvgTsxqUwwKkAggggi4IORBB1E4sNtQEhKg9W50ubq34H0J6ZHpO+BB4hDQPaJNI5Byc6d9Fcn3eAfhkG+Kb7STdAQQRcEWsevSQOIonC55th/M0O/i1HrqnVPYDqnl4DZX1B0I43zBBnkDaJorUWB36dt7iOD3tr1y1nj4tB7Tove6j7mbGf6/vxgKWJDC+hyup1W+YBE49pmoB62mpcr7dMe06jimf8QcB7wyuDukcHpPtkYWia4CBrhN+oWFJbhiGqlASR2Ag+Z1Fxczm9BPS44/DmqVVHpsqPuMSl2ppUBBOYPbsVubMpFzlAsGyPSBKiK4YMjaVOXCz8jfK5tbQ2NiZufPfSHCVMJUOMw4ujkevo6KSct/Tsk3I3rZE53DECxej236VWkHQ3pnKx9qmRqrDhblw1F1IsFgieK157AREQEREBERAREQEREBERAREQExdARYi4PCZRAjK+zSLlM/l/Q/l9ZyK/P65W7+UnpzYrBK/Q8/1HEQImth1cC+dtCDYqeYI4zEO6tYqWUnJltdbnRwbZD4hfrzm16bIbMLdeB7j+U9U3gDWQ3RrG+RUjI+B14+RmdOrUp+x21/ls3aH4HOvc3nI7GbMLP6xWYMARa+RBYtZkvu1Bcm17EXNiZpo7UZCFqgLdgqm5KsT7IDNmjE5bj53sN7MCBZsHtBKl905jVSLMv4lOYnRIJ0SpY57y6OMmXjr5G2h8Zvp7RqU/wCKN9P5qjMfjQfcQObFbGq0iDht0oWzoMd1Uuc2ptundFzcpa2pWxuG7sDskqd+q3rH5WtTToif/ZiT1AyHdSrKwDKQQeImyB4V4SNrbEQXNK1M/CPYY9UGQPzCx79JJxArNYe1TqKMx2kYBgynI5EWdfDlexymGHwdOktqFOnTtvWRVCJdiN47iWG8bDMjgOEn8fs9Kq7rXyzDA2ZTzVuB++huLiVnFVKmGYLWtusQErAWRiTYKw/0n0sD2WPskEhIErSqI4YWuM1ZWGoOVip4EfQz53tbCVtl4r1tG5pVNFJycDP1bNwqLfJuVjn2hLyouQ6ZOMiM+0vFSOY4aaaidGKwdLFUXpOMmyI95GGhF9GBPd4GBr9HvSOnXpipTN1ORXRkYW3lI4ML6cbgi9xvWBHBFxPhtRMTsrFnjpcaJWp3NjfOx1scypuMxe/1D0f2/Tr0lq02urag6qwtdXHBhl5g5ggwLJEwpVQRcTOAiIgIiICIiAiIgIiICJi7gC5yA4zEV1OjDzEDZE8BnsBERAxemCLEXB4SLxGAZc1uy8tSP/IfXvktECDSqCMtJ5WpK17i9xY6G45EHJh0N5IYzZwbtKd1udrg/iHHvyMjHYq2643WOnJvwnj3a9IHlGkEUKNBYADgAAqgXJ0VQNeE30cUpJAPaXUceIv3ZTndpjVCsM75aEGxBzsQR3nzgb3wxB36TbjHUe63eOH7ynRhduAkpUG4668u/u65jrOBMUyZP2hc9tQchYe0uZ1y1N7TZi8MlUWbVNGUgPTJ4g+7wyORgT6uCLjMHjPZSv8AFquDcCqboxstYDsseToPZfu1txEtGB2olQAgjPTO4P4W4wO2a69BXVlZQysCCrAEMDkQQciCOE2RAp+L2TWwZ36Ieth+NLNq1Ec6ed61MD/TPaHulhZJKbNx9OqgemysrZhlNweBN/C3Qixk2RK/tP0eZXbEYWy1GN6lEm1Ov1NgfV1f9wA30YMLWD3b3o/TxlH1b9lluUqWuUbQ5cVIyI494BHynDYvE7LxTBlNrgVaV8nXPddDpe1yrccweIH1vZO1krBhYpUQgVKTiz02I0ZbnXgwJDDNSROT0r9FqeNpWyWqgPq6lvEq3ND9NR1D3ZW2UqIlWk28ji6t0vYgjgQQQRqDfxn8PiQw68vzHMT4XsjbNbZmJenVVvVlrVaWpU2Fqqcza2ntrbiBb6rg8crKrowZWAZWU3BBzBU8iP0IgWWJyYPHB8jr9+7r0nXAREQEREBERAREQPCJGYrAbuai45akfqJKRAgUA4fvym5arjR2HQ9sfXtf8p2YrZ4bMZH6HvH5yOqqVNmFvse4wO2ltEj2lv1TP/gc/LenXRxKt7JB5jiO8aiQdTEhdQ1rX37EqNbht25XIA3OWeuUzSsrgMLOvuuDfyYZjwMCeiRNPEuPZa45Pn/zHaHjvTYm2lH8RWp/N7Sf3rp/UBAkpqxGGV1KsAQeB/evWZUq6sLqQwPEEEeYmcCvYzZ9Wlmu9VTl/qr3EkCoPJvxnKbP8PqEez9QD4i8nYgVio7U3UMLHWx425HiO6UjY3ohjKW01xO/hvVKN0sm+tWqvq6q2qJbdL1GqK7tc9pAw0An1nE4VKi7rgMOR58COR6yBxuwaidqkS4+AnteDe9459TA8X1dVWpsAwPZZGGRsFY5G1wN4ZjvFtZV9o7KxOAY1cOTUw5zem1zufiOoH+4P6uZm6NdKhsey6m2Ys6nlnmp6H6yToYpkyqHIf6lrA5e8PdOvIac4HD6Pel9OsLAneX2qTe2vUH3l6/aWahilfTy4+X5yh+kXoPdvX4XsuufqlO7nzpN7p+U5ciNDx7I9MirerxPZKkj1tioB5VFyKN1GXMDWB9OiROG2sct7tA6MuZsdDYZMOq68pJUa6uLqQRzH716QI/a+w1rEVFY0q6AhK6gbwBzKMpyqUydUPeLEBhyYHazb4oV1FOtYkWJKVgMy9Fj7QHFD2l43FmM/OXaOzaddClRd5bgjMgqwzVlcWKMDmGBBECuemPohTx1LKyVkH+XU5jXce2qE+RNxxB+bejG36mArtg8UDTp79iG/wBCo2e9f+U9wSRlmHGRa/1FsTVwpC4ht+ley4qwFr6LiALBG4esFlY67hsGj/TT0NpY+lqKeIpginVIyt/LqDUoTfqpJI1IIdK1iP3+kmMBtYHssc+B/X9ftx+Wehm3qtOodnYsFK1Ls097MkAX9UW96yjeRveTL3Re5+tgXSJXtlbcsQj6cDy/X9+FgVgcxxgexEQEREBERAREQExemCLEAjkZlECMr7KIzQ+BP2b998jK2HAfeYFXtbeBKkjO28AbOBe+d89LSzTXVoKwswBH78oFOR8TTvfdrLdiALhgvujM9og5XJXI53nZgcbvZgMvQ5HO/wCn2tcG8ksRscjNDfjunXwP775wPTtcEWPG+R5Z/rAwakl95b02+JDuE94GTeIm6ltbEJ8NYd26/kMj4XkXWBQdlzb4H7Q8G9oeZ7pWdremowrgth3dP8wFlqoAWobhrhA1id1HuLjtWNgALkPo2F9JqLZNvIeO8NPEaeNpKU6ysLqQRzBuPMSp4TGUcQitcMrqGSoBYlWF1OeZyIyP0mqpQrUSXA3l+NCQwHzAZ+eXUwLpErGA9KL2BIbo3ZbzAsfLxk3Q2rTbju/i/wDIZfWB5tDZFKt7Q7QFg6mzDuYcOhuOkhq2FxFC4Zf+opZ9pB/mgZ+1S0qC3FDf5DLLeLQITBY5KgujBgDbLgR7pBzVuakAjiJxekHotQxYu3YqgZVRrloHF+2vfmOBEmsbsenUbfsUqWt61DZ7cATo6/KwI6TjZK1L2x6xf5iA3/qpZnxW/csD5vTrYzZtQUnUtTJO6t7o44tSe3Ybmp8Rxlx2TtynWHrKTG/vcHXo65gjle45GSlZaNemUdVqU34HMHqCNCOYzHSU3afoZXw7+uwbFwLncP8AFXoDpVXpYnLQ6wL5htscH/vGniuq/UdRJJHBAINwdCMx5z5zsT0nWqdxv8uqMt3OzW5cj8p8OUsNDGMpuptzHA94/PI9YFlqUwwIIBBBBBFwQciCOIlcr7NqYXOiGqUBrRF2qUQP5PF6f+1qPcysklMNthGybsnnfsnx4dxt4yQgUD0p9G6G0qKOjhKyC9DEqeRuFZhmU3h3owuLEEGJ2Nteq4eliF9XisPZayZWN/YrJbI03HEZA3GQKy8bU2EwZq2HsrsbvSJslbhe9j6urkO2Ab2AYMAN2t7UpU8QvrARRxOFDZ1AVKAi7UsQoNzQfPMEjR0JIzDmqV5L7F9ImQhXuVP7y69OPfrVdnbVpYiitemTukkEN7jC28hbRiCdRkQQeNh0vilRd5tNL2yJOQUHQsTkFFyeAMD6eldSAQwIIBBvwM9lcwvo3VKIWqsrbq3XXdNhcX42OU9gWeIiAiIgIiICIiAiIgJqr4ZXFmF/uO46ibYgQdf0eJPZYbueozHlkfp4ym+kP/x/Rd/WYjDCrYW31arY5boLrTYXIUAXI0AFyAJ9OiB8zwjJTVVpH1aIAqqM0AW4AtrxuSCCTmZYtn45sri3UG4PDI636GTuL2PQqZsgJ+IZHxI18ZHt6Mhf4bkfKw3h5ixH1gaMXsahXF7bra7yjjzK/mLSJrbNxVDMH1qedh9x4ya/6aumqXHNDvDysG8hNtDG3OuY4cR3jUQIfAbeztdkPLh5WsZOYfbfxC/Ufof1nPjNl0K2bLY/EuR8RoZE1tjYilnTPrV5an+3UeBMC3UcYjaEX5HI+Rm6UnD7WU9luyeTaX79JMUMey6Me45j65+RECTxOzEa5HZY+8trn8Q0bxBkZXo1qeo3l+JQcvxJmR4XHdO6jtce8LdRmPLX6GdtOsrC4II6QKXtbZGHxQ3n7L8KyW3v6uFQaa+BEjBia+FsuJ7dLRcUtyo5CqNU8fNpfMbsem+Y7DfEvHvGjffrIutgalO97MtrEgXBHEMp0HQ3HMwI1a/XX7H7idWE2rUp2tmvwnTw+H95TgqbI3BvYewGv/T3ATr6hibIflJ3TwKazVRxAa9rgg2IIIKn4WU5q3Q9+YzgXHAbXp1cgbN8J18Of70nPt70YwuMQpXphsiAwJV1B1C1FIYDpex4gyslrG97db5ZS3bFxhq0KdQ++tweYud0+K2PjArmyvQBsJS9RhcQaVIm5Pqt6qe+r6wKTyunnO7YnoFgsM4qhWq1he1es3rHF9St+yn9IGsscQPLRPYgIiICIiAiIgIiICIiAiIgIiICIiAmqthlb2gD3jTuPCbYgcR2aB7LEdDmP1+s1mm68Ljmuf01+kkYgQuKwtGt7agn4hkw8R9jIqpsKtTzoOHX+W2R8Dp9paquGVtQD14+Yzmh8AfdY9xz+uv3gValtCzbjg03+BuP4T737ynQMTbMGx5jI+clsXhd5d2rTDryI3x4cR35SLq7GyvSa4+B2vbotXXwbe7xA6aG3nX2u0PI+Y/SSmF2tTewvYngePcdD3aypAgOaZ7LgX9Wcmt8QW/aX5luOs8xWNFMrSHarVQRTogHecnIEi2SA5ljkADAtuM2Qj3Kk02PvJbP8SkFW8R4yn4n0Mx7Y2lWarRalTRldafrKNSsCG3Fe5YWDWIO9lna17S+0lsAL3sAL8+sygUyp6A+vcGtUZKdrGhTqM28eO9WftAWysoHfLhRpBVCqAAoAAAsABkABytM4gIiICIiAiIgIiICIiAiIgIiICIiAiIgIiICIiAiIgIiIHlpoxGBpv7Qz+JSVb+9SD9YiB8vxpP+IrV3mL0kqKhZ2bdG+GyViRe4BvbgJ9D2Lg6e6K+6DVqKA1Q5sQCbLc6L8oyiIErERAREQEREBERA/9k=">
            <a:extLst>
              <a:ext uri="{FF2B5EF4-FFF2-40B4-BE49-F238E27FC236}">
                <a16:creationId xmlns:a16="http://schemas.microsoft.com/office/drawing/2014/main" id="{3AD9FDA6-FFC2-4C74-88DB-17774E25CB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890588"/>
            <a:ext cx="2457450" cy="185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sp>
        <p:nvSpPr>
          <p:cNvPr id="17412" name="AutoShape 8" descr="data:image/jpeg;base64,/9j/4AAQSkZJRgABAQAAAQABAAD/2wCEAAkGBhASEBISExQUFBUSFRQXGBMXFBgYGBYYFhcVFhUXFxMXGyYeFxkjGRQVHzAgJicpOCwtFx4xNTAqNScrLCkBCQoKBQUFDQUFDSkYEhgpKSkpKSkpKSkpKSkpKSkpKSkpKSkpKSkpKSkpKSkpKSkpKSkpKSkpKSkpKSkpKSkpKf/AABEIAMMBAgMBIgACEQEDEQH/xAAbAAEAAgMBAQAAAAAAAAAAAAAABQYCAwQBB//EAEAQAAIBAgMFBAgEBAUEAwAAAAECAAMRBCExBRJBUWEicYGRBhMyQlJiobFywdHwM1OCkhUjQ2OiFHPS4QfC8f/EABQBAQAAAAAAAAAAAAAAAAAAAAD/xAAUEQEAAAAAAAAAAAAAAAAAAAAA/9oADAMBAAIRAxEAPwD7jERAREQE58TjVRkU6vvWH4Rc59358jOicu0cCKqW0ZSGRrey40PdmQRxBI4wMTWJ/wDWX/uYZch5TmoV94ZjdZTZl+EjUdRncHiCDxm4GB7uLyHhl9RPd1x7DkdG7Y+p3v8AlF56DALtTdyqruXyDg3pnl2rDdPRgO8zuBnFw79RzHIic9FDR9i5p8aepTrT6fL5coEtEwpVQwBBuDoRM4CIiAiIgIiICIiAiIgIiICIiAiIgIiICIiAiIgIiICIiBw47CG/rFHaAsR8a627xc2PUjjOanUBAI0ksRIzHUNwmoPZJ7Y5fOB9x46g3DIGZXmpTMwYGUXngM9gYgFTvJqc2TQN1HJvvOzD4lXFx3EHIg8iOBnLMHpG++p3XGV+DDkw4j7QJOJzYXGb11I3WGqn7g8R1nTAREQEREBERAREQEREBERAREQEREBERARIOrt9qdQ06iC4zBBsGUnIgG/d3zqp7dpEXIZRztcDvK3t42gSUTXQxKOAyMGU6MpBHmJsgIiICeET2IEViMP6o3H8M/8AAn7IT/b3Hs+yTZbi3ORlWiaZt7pyU/CeCn8j4a2uHoMyvMBPRAzieRAxqUg1tQRow1U/p0m7C4w33HsG4Hg3Ucj0mgVhvFc7gA6G1jfQ6G1s7aXHOZOisLMLg/vI8DAkokdQxZp2Wobrwqfk/I9fPmZGAiIgIiICIiAiIgIiICIiAiIgIiIEftfZS10toy5q3I8jzU8R3cQJWFLo5Vhusuo+zA8QeB+1rC7zg2pspay8mX2X5dCOKniPtAg6Vt7fzV+Lod1jy3srP/UGknR2q6+2N8fEg7Q/FSuSe9CfwiRYRkJRxYjhqCOatxHhNyORAsGGxaVF3kYMp4g3Hd39JulcNIFt9WanU/mLa5/Gp7NQfi8CJ10ttMmVcAD+ct/V/wBYOdI99x80CYiYq4IBGYOd5lATGpTDAggEEWIPGZRAimplDYkkE9ljr0Vjz68e/XK8kKlMMCCAQdRI2opQ2bMH2W5/Kfm68e/UMovMbz2BhVoK26SM1N1biD0IzsbWI4i4M1YesybiVWUuxKqwy37AG9vdPC3Trn0zXXoq6lWF1Oo7swQRoQcwRoYG64tY5gzGlVNL5qfmyfqvTh9BG7Q2mKHqwd5gSqkneYne7ILNY5727nl7RPukSQw+JVxdSCPPUXHQgjO4uCOYgSaOCAQbg8R+sykZT3qeaC6nVPuV69OPfme+jWVgCDcH9+BgbIiICIiAiIgIiICIiAiIgIiICIiBz4zBJUWzDTQjUHmDIKrh3pNutodGGh/Q9PvLLMK1FWBDC4PCBX1m1WI0nmKwjUs9U+L4ejch83nbU+KYGNGiaZvRYU+dM3NJv6BnTPVcuYMkcJtlWYJUBpVDorEEP/26gyfuyPMCcQMyZFZSrAMp1Ui48ufWBN3nsgqL1aXsE1UH+mzf5i/gqH2h8rf3STwW0KdUHdOYyZSCGU8mU5gwOqYVaIYFSLg5EGZxAiKqGmwDG6k2VzzOit83I+93+17eSdWirKVYAgixBzBHIiRFVGpGzElCbLUOoJ0SoefAPx0PasWDbPbzG89gY1qIYWPX66//AJxkLXWph33xvshNyoBcqNXZBvbzDMu1PtHskra+8J28wdQcjmP39evCAwGOWooZSDkDcG4INwCG4glW8jNxpsDv09feTg36G3H76TTh6QXIcTfh+Qt+yeJm6jXVhdTf8u8cNLwOrC4tXFxqNQdR3/rxm+RWJpEnfQ2cfXzy8DkehsRvwO0Q+Ryb6Hu5Hocx11gd0REBERAREQEREBERAREQEREBERA8IkXitk2zpZfJoP6eXdp3SViBXlfM8CDYjiD3cJsBkpi8Cr65HQMNR+o6SLq0mQ2bjow0P6HofrAyBnlWkrEE3V10dTZl6A8R8puOkK08qE2O6N48Be3Hic7QN9LaT0/4o3l/mqDl/wBymLlfxC47pJ0qqsAykEHMEG4PcRrIWjigfZJuOBBVgbXzU5g2N+430hKFiWpH1bE3K2vTc/Mg0PVbHvgTsxqUwwKkAggggi4IORBB1E4sNtQEhKg9W50ubq34H0J6ZHpO+BB4hDQPaJNI5Byc6d9Fcn3eAfhkG+Kb7STdAQQRcEWsevSQOIonC55th/M0O/i1HrqnVPYDqnl4DZX1B0I43zBBnkDaJorUWB36dt7iOD3tr1y1nj4tB7Tove6j7mbGf6/vxgKWJDC+hyup1W+YBE49pmoB62mpcr7dMe06jimf8QcB7wyuDukcHpPtkYWia4CBrhN+oWFJbhiGqlASR2Ag+Z1Fxczm9BPS44/DmqVVHpsqPuMSl2ppUBBOYPbsVubMpFzlAsGyPSBKiK4YMjaVOXCz8jfK5tbQ2NiZufPfSHCVMJUOMw4ujkevo6KSct/Tsk3I3rZE53DECxej236VWkHQ3pnKx9qmRqrDhblw1F1IsFgieK157AREQEREBERAREQEREBERAREQExdARYi4PCZRAjK+zSLlM/l/Q/l9ZyK/P65W7+UnpzYrBK/Q8/1HEQImth1cC+dtCDYqeYI4zEO6tYqWUnJltdbnRwbZD4hfrzm16bIbMLdeB7j+U9U3gDWQ3RrG+RUjI+B14+RmdOrUp+x21/ls3aH4HOvc3nI7GbMLP6xWYMARa+RBYtZkvu1Bcm17EXNiZpo7UZCFqgLdgqm5KsT7IDNmjE5bj53sN7MCBZsHtBKl905jVSLMv4lOYnRIJ0SpY57y6OMmXjr5G2h8Zvp7RqU/wCKN9P5qjMfjQfcQObFbGq0iDht0oWzoMd1Uuc2ptundFzcpa2pWxuG7sDskqd+q3rH5WtTToif/ZiT1AyHdSrKwDKQQeImyB4V4SNrbEQXNK1M/CPYY9UGQPzCx79JJxArNYe1TqKMx2kYBgynI5EWdfDlexymGHwdOktqFOnTtvWRVCJdiN47iWG8bDMjgOEn8fs9Kq7rXyzDA2ZTzVuB++huLiVnFVKmGYLWtusQErAWRiTYKw/0n0sD2WPskEhIErSqI4YWuM1ZWGoOVip4EfQz53tbCVtl4r1tG5pVNFJycDP1bNwqLfJuVjn2hLyouQ6ZOMiM+0vFSOY4aaaidGKwdLFUXpOMmyI95GGhF9GBPd4GBr9HvSOnXpipTN1ORXRkYW3lI4ML6cbgi9xvWBHBFxPhtRMTsrFnjpcaJWp3NjfOx1scypuMxe/1D0f2/Tr0lq02urag6qwtdXHBhl5g5ggwLJEwpVQRcTOAiIgIiICIiAiIgIiICJi7gC5yA4zEV1OjDzEDZE8BnsBERAxemCLEXB4SLxGAZc1uy8tSP/IfXvktECDSqCMtJ5WpK17i9xY6G45EHJh0N5IYzZwbtKd1udrg/iHHvyMjHYq2643WOnJvwnj3a9IHlGkEUKNBYADgAAqgXJ0VQNeE30cUpJAPaXUceIv3ZTndpjVCsM75aEGxBzsQR3nzgb3wxB36TbjHUe63eOH7ynRhduAkpUG4668u/u65jrOBMUyZP2hc9tQchYe0uZ1y1N7TZi8MlUWbVNGUgPTJ4g+7wyORgT6uCLjMHjPZSv8AFquDcCqboxstYDsseToPZfu1txEtGB2olQAgjPTO4P4W4wO2a69BXVlZQysCCrAEMDkQQciCOE2RAp+L2TWwZ36Ieth+NLNq1Ec6ed61MD/TPaHulhZJKbNx9OqgemysrZhlNweBN/C3Qixk2RK/tP0eZXbEYWy1GN6lEm1Ov1NgfV1f9wA30YMLWD3b3o/TxlH1b9lluUqWuUbQ5cVIyI494BHynDYvE7LxTBlNrgVaV8nXPddDpe1yrccweIH1vZO1krBhYpUQgVKTiz02I0ZbnXgwJDDNSROT0r9FqeNpWyWqgPq6lvEq3ND9NR1D3ZW2UqIlWk28ji6t0vYgjgQQQRqDfxn8PiQw68vzHMT4XsjbNbZmJenVVvVlrVaWpU2Fqqcza2ntrbiBb6rg8crKrowZWAZWU3BBzBU8iP0IgWWJyYPHB8jr9+7r0nXAREQEREBERAREQPCJGYrAbuai45akfqJKRAgUA4fvym5arjR2HQ9sfXtf8p2YrZ4bMZH6HvH5yOqqVNmFvse4wO2ltEj2lv1TP/gc/LenXRxKt7JB5jiO8aiQdTEhdQ1rX37EqNbht25XIA3OWeuUzSsrgMLOvuuDfyYZjwMCeiRNPEuPZa45Pn/zHaHjvTYm2lH8RWp/N7Sf3rp/UBAkpqxGGV1KsAQeB/evWZUq6sLqQwPEEEeYmcCvYzZ9Wlmu9VTl/qr3EkCoPJvxnKbP8PqEez9QD4i8nYgVio7U3UMLHWx425HiO6UjY3ohjKW01xO/hvVKN0sm+tWqvq6q2qJbdL1GqK7tc9pAw0An1nE4VKi7rgMOR58COR6yBxuwaidqkS4+AnteDe9459TA8X1dVWpsAwPZZGGRsFY5G1wN4ZjvFtZV9o7KxOAY1cOTUw5zem1zufiOoH+4P6uZm6NdKhsey6m2Ys6nlnmp6H6yToYpkyqHIf6lrA5e8PdOvIac4HD6Pel9OsLAneX2qTe2vUH3l6/aWahilfTy4+X5yh+kXoPdvX4XsuufqlO7nzpN7p+U5ciNDx7I9MirerxPZKkj1tioB5VFyKN1GXMDWB9OiROG2sct7tA6MuZsdDYZMOq68pJUa6uLqQRzH716QI/a+w1rEVFY0q6AhK6gbwBzKMpyqUydUPeLEBhyYHazb4oV1FOtYkWJKVgMy9Fj7QHFD2l43FmM/OXaOzaddClRd5bgjMgqwzVlcWKMDmGBBECuemPohTx1LKyVkH+XU5jXce2qE+RNxxB+bejG36mArtg8UDTp79iG/wBCo2e9f+U9wSRlmHGRa/1FsTVwpC4ht+ley4qwFr6LiALBG4esFlY67hsGj/TT0NpY+lqKeIpginVIyt/LqDUoTfqpJI1IIdK1iP3+kmMBtYHssc+B/X9ftx+Wehm3qtOodnYsFK1Ls097MkAX9UW96yjeRveTL3Re5+tgXSJXtlbcsQj6cDy/X9+FgVgcxxgexEQEREBERAREQExemCLEAjkZlECMr7KIzQ+BP2b998jK2HAfeYFXtbeBKkjO28AbOBe+d89LSzTXVoKwswBH78oFOR8TTvfdrLdiALhgvujM9og5XJXI53nZgcbvZgMvQ5HO/wCn2tcG8ksRscjNDfjunXwP775wPTtcEWPG+R5Z/rAwakl95b02+JDuE94GTeIm6ltbEJ8NYd26/kMj4XkXWBQdlzb4H7Q8G9oeZ7pWdremowrgth3dP8wFlqoAWobhrhA1id1HuLjtWNgALkPo2F9JqLZNvIeO8NPEaeNpKU6ysLqQRzBuPMSp4TGUcQitcMrqGSoBYlWF1OeZyIyP0mqpQrUSXA3l+NCQwHzAZ+eXUwLpErGA9KL2BIbo3ZbzAsfLxk3Q2rTbju/i/wDIZfWB5tDZFKt7Q7QFg6mzDuYcOhuOkhq2FxFC4Zf+opZ9pB/mgZ+1S0qC3FDf5DLLeLQITBY5KgujBgDbLgR7pBzVuakAjiJxekHotQxYu3YqgZVRrloHF+2vfmOBEmsbsenUbfsUqWt61DZ7cATo6/KwI6TjZK1L2x6xf5iA3/qpZnxW/csD5vTrYzZtQUnUtTJO6t7o44tSe3Ybmp8Rxlx2TtynWHrKTG/vcHXo65gjle45GSlZaNemUdVqU34HMHqCNCOYzHSU3afoZXw7+uwbFwLncP8AFXoDpVXpYnLQ6wL5htscH/vGniuq/UdRJJHBAINwdCMx5z5zsT0nWqdxv8uqMt3OzW5cj8p8OUsNDGMpuptzHA94/PI9YFlqUwwIIBBBBBFwQciCOIlcr7NqYXOiGqUBrRF2qUQP5PF6f+1qPcysklMNthGybsnnfsnx4dxt4yQgUD0p9G6G0qKOjhKyC9DEqeRuFZhmU3h3owuLEEGJ2Nteq4eliF9XisPZayZWN/YrJbI03HEZA3GQKy8bU2EwZq2HsrsbvSJslbhe9j6urkO2Ab2AYMAN2t7UpU8QvrARRxOFDZ1AVKAi7UsQoNzQfPMEjR0JIzDmqV5L7F9ImQhXuVP7y69OPfrVdnbVpYiitemTukkEN7jC28hbRiCdRkQQeNh0vilRd5tNL2yJOQUHQsTkFFyeAMD6eldSAQwIIBBvwM9lcwvo3VKIWqsrbq3XXdNhcX42OU9gWeIiAiIgIiICIiAiIgJqr4ZXFmF/uO46ibYgQdf0eJPZYbueozHlkfp4ym+kP/x/Rd/WYjDCrYW31arY5boLrTYXIUAXI0AFyAJ9OiB8zwjJTVVpH1aIAqqM0AW4AtrxuSCCTmZYtn45sri3UG4PDI636GTuL2PQqZsgJ+IZHxI18ZHt6Mhf4bkfKw3h5ixH1gaMXsahXF7bra7yjjzK/mLSJrbNxVDMH1qedh9x4ya/6aumqXHNDvDysG8hNtDG3OuY4cR3jUQIfAbeztdkPLh5WsZOYfbfxC/Ufof1nPjNl0K2bLY/EuR8RoZE1tjYilnTPrV5an+3UeBMC3UcYjaEX5HI+Rm6UnD7WU9luyeTaX79JMUMey6Me45j65+RECTxOzEa5HZY+8trn8Q0bxBkZXo1qeo3l+JQcvxJmR4XHdO6jtce8LdRmPLX6GdtOsrC4II6QKXtbZGHxQ3n7L8KyW3v6uFQaa+BEjBia+FsuJ7dLRcUtyo5CqNU8fNpfMbsem+Y7DfEvHvGjffrIutgalO97MtrEgXBHEMp0HQ3HMwI1a/XX7H7idWE2rUp2tmvwnTw+H95TgqbI3BvYewGv/T3ATr6hibIflJ3TwKazVRxAa9rgg2IIIKn4WU5q3Q9+YzgXHAbXp1cgbN8J18Of70nPt70YwuMQpXphsiAwJV1B1C1FIYDpex4gyslrG97db5ZS3bFxhq0KdQ++tweYud0+K2PjArmyvQBsJS9RhcQaVIm5Pqt6qe+r6wKTyunnO7YnoFgsM4qhWq1he1es3rHF9St+yn9IGsscQPLRPYgIiICIiAiIgIiICIiAiIgIiICIiAmqthlb2gD3jTuPCbYgcR2aB7LEdDmP1+s1mm68Ljmuf01+kkYgQuKwtGt7agn4hkw8R9jIqpsKtTzoOHX+W2R8Dp9paquGVtQD14+Yzmh8AfdY9xz+uv3gValtCzbjg03+BuP4T737ynQMTbMGx5jI+clsXhd5d2rTDryI3x4cR35SLq7GyvSa4+B2vbotXXwbe7xA6aG3nX2u0PI+Y/SSmF2tTewvYngePcdD3aypAgOaZ7LgX9Wcmt8QW/aX5luOs8xWNFMrSHarVQRTogHecnIEi2SA5ljkADAtuM2Qj3Kk02PvJbP8SkFW8R4yn4n0Mx7Y2lWarRalTRldafrKNSsCG3Fe5YWDWIO9lna17S+0lsAL3sAL8+sygUyp6A+vcGtUZKdrGhTqM28eO9WftAWysoHfLhRpBVCqAAoAAAsABkABytM4gIiICIiAiIgIiICIiAiIgIiICIiAiIgIiICIiAiIgIiIHlpoxGBpv7Qz+JSVb+9SD9YiB8vxpP+IrV3mL0kqKhZ2bdG+GyViRe4BvbgJ9D2Lg6e6K+6DVqKA1Q5sQCbLc6L8oyiIErERAREQEREBERA/9k=">
            <a:extLst>
              <a:ext uri="{FF2B5EF4-FFF2-40B4-BE49-F238E27FC236}">
                <a16:creationId xmlns:a16="http://schemas.microsoft.com/office/drawing/2014/main" id="{CB195F1B-DE91-4565-9D4B-8E02B23650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890588"/>
            <a:ext cx="2457450" cy="185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361D5362-15CF-43CA-AA16-B2AB19BC8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16</a:t>
            </a:fld>
            <a:endParaRPr lang="en-US" altLang="pl-PL" dirty="0"/>
          </a:p>
        </p:txBody>
      </p:sp>
      <p:sp>
        <p:nvSpPr>
          <p:cNvPr id="22" name="Prostokąt 21">
            <a:extLst>
              <a:ext uri="{FF2B5EF4-FFF2-40B4-BE49-F238E27FC236}">
                <a16:creationId xmlns:a16="http://schemas.microsoft.com/office/drawing/2014/main" id="{25FD1EE7-E1D5-4F41-A369-4433411A3BC8}"/>
              </a:ext>
            </a:extLst>
          </p:cNvPr>
          <p:cNvSpPr/>
          <p:nvPr/>
        </p:nvSpPr>
        <p:spPr>
          <a:xfrm>
            <a:off x="929416" y="1506946"/>
            <a:ext cx="3654416" cy="1460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make attractive cocktails decorations and adapt them to the type of glass and beverage</a:t>
            </a:r>
          </a:p>
          <a:p>
            <a:pPr marL="0" indent="0" algn="ctr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NEED TO KNOW:</a:t>
            </a:r>
            <a:endParaRPr lang="pl-PL" sz="2000" b="1" dirty="0">
              <a:solidFill>
                <a:srgbClr val="FF8803"/>
              </a:solidFill>
            </a:endParaRPr>
          </a:p>
        </p:txBody>
      </p:sp>
      <p:pic>
        <p:nvPicPr>
          <p:cNvPr id="17" name="Grafika 16">
            <a:extLst>
              <a:ext uri="{FF2B5EF4-FFF2-40B4-BE49-F238E27FC236}">
                <a16:creationId xmlns:a16="http://schemas.microsoft.com/office/drawing/2014/main" id="{C7F61102-7B69-4142-A854-FFF87BF77B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91544" y="3237485"/>
            <a:ext cx="1575180" cy="2123069"/>
          </a:xfrm>
          <a:prstGeom prst="rect">
            <a:avLst/>
          </a:prstGeom>
        </p:spPr>
      </p:pic>
      <p:sp>
        <p:nvSpPr>
          <p:cNvPr id="16" name="Prostokąt 15">
            <a:extLst>
              <a:ext uri="{FF2B5EF4-FFF2-40B4-BE49-F238E27FC236}">
                <a16:creationId xmlns:a16="http://schemas.microsoft.com/office/drawing/2014/main" id="{D78D17A5-1D83-46F1-B059-A2618489EF1A}"/>
              </a:ext>
            </a:extLst>
          </p:cNvPr>
          <p:cNvSpPr/>
          <p:nvPr/>
        </p:nvSpPr>
        <p:spPr>
          <a:xfrm>
            <a:off x="3320921" y="6068318"/>
            <a:ext cx="9160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PODCAST </a:t>
            </a:r>
            <a:br>
              <a:rPr lang="pl-PL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l-PL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 </a:t>
            </a:r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525C082E-21EF-40A8-BC72-5A09E69E9C2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9" t="-1724" r="-1669" b="-1724"/>
          <a:stretch/>
        </p:blipFill>
        <p:spPr>
          <a:xfrm>
            <a:off x="2598956" y="6020738"/>
            <a:ext cx="539422" cy="540000"/>
          </a:xfrm>
          <a:prstGeom prst="rect">
            <a:avLst/>
          </a:prstGeom>
        </p:spPr>
      </p:pic>
      <p:sp>
        <p:nvSpPr>
          <p:cNvPr id="19" name="Prostokąt 18">
            <a:extLst>
              <a:ext uri="{FF2B5EF4-FFF2-40B4-BE49-F238E27FC236}">
                <a16:creationId xmlns:a16="http://schemas.microsoft.com/office/drawing/2014/main" id="{3EEF92C9-CAC2-4ED2-8A80-FF2AAAC51E6C}"/>
              </a:ext>
            </a:extLst>
          </p:cNvPr>
          <p:cNvSpPr/>
          <p:nvPr/>
        </p:nvSpPr>
        <p:spPr>
          <a:xfrm>
            <a:off x="1128233" y="6074132"/>
            <a:ext cx="12881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ATTACHMENT </a:t>
            </a:r>
          </a:p>
          <a:p>
            <a:r>
              <a:rPr lang="pl-PL" sz="1400" dirty="0"/>
              <a:t>WORK CARD 1</a:t>
            </a:r>
            <a:endParaRPr lang="pl-PL" sz="1400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0" name="Grupa 19">
            <a:extLst>
              <a:ext uri="{FF2B5EF4-FFF2-40B4-BE49-F238E27FC236}">
                <a16:creationId xmlns:a16="http://schemas.microsoft.com/office/drawing/2014/main" id="{6DE8B8F8-6696-4B6B-8731-E121570D3021}"/>
              </a:ext>
            </a:extLst>
          </p:cNvPr>
          <p:cNvGrpSpPr/>
          <p:nvPr/>
        </p:nvGrpSpPr>
        <p:grpSpPr>
          <a:xfrm>
            <a:off x="511510" y="6056188"/>
            <a:ext cx="522000" cy="522000"/>
            <a:chOff x="7940396" y="332162"/>
            <a:chExt cx="522000" cy="522000"/>
          </a:xfrm>
        </p:grpSpPr>
        <p:sp>
          <p:nvSpPr>
            <p:cNvPr id="21" name="Owal 20">
              <a:extLst>
                <a:ext uri="{FF2B5EF4-FFF2-40B4-BE49-F238E27FC236}">
                  <a16:creationId xmlns:a16="http://schemas.microsoft.com/office/drawing/2014/main" id="{697D791D-54A1-4290-B92A-C75D32C11C34}"/>
                </a:ext>
              </a:extLst>
            </p:cNvPr>
            <p:cNvSpPr/>
            <p:nvPr/>
          </p:nvSpPr>
          <p:spPr>
            <a:xfrm>
              <a:off x="7968208" y="397110"/>
              <a:ext cx="439602" cy="4396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pic>
          <p:nvPicPr>
            <p:cNvPr id="23" name="Grafika 22">
              <a:extLst>
                <a:ext uri="{FF2B5EF4-FFF2-40B4-BE49-F238E27FC236}">
                  <a16:creationId xmlns:a16="http://schemas.microsoft.com/office/drawing/2014/main" id="{30E52C4C-8A51-43B0-A921-6098ED5933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940396" y="332162"/>
              <a:ext cx="522000" cy="522000"/>
            </a:xfrm>
            <a:prstGeom prst="rect">
              <a:avLst/>
            </a:prstGeom>
          </p:spPr>
        </p:pic>
      </p:grpSp>
      <p:sp>
        <p:nvSpPr>
          <p:cNvPr id="24" name="Tytuł 1">
            <a:extLst>
              <a:ext uri="{FF2B5EF4-FFF2-40B4-BE49-F238E27FC236}">
                <a16:creationId xmlns:a16="http://schemas.microsoft.com/office/drawing/2014/main" id="{5A638D32-7609-4D5A-AEFC-4C106DF4B07E}"/>
              </a:ext>
            </a:extLst>
          </p:cNvPr>
          <p:cNvSpPr txBox="1">
            <a:spLocks/>
          </p:cNvSpPr>
          <p:nvPr/>
        </p:nvSpPr>
        <p:spPr bwMode="auto">
          <a:xfrm>
            <a:off x="1270695" y="188913"/>
            <a:ext cx="5761409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DETERMINATION OF SPECIFIC OBJECTIVES</a:t>
            </a:r>
          </a:p>
        </p:txBody>
      </p:sp>
    </p:spTree>
    <p:extLst>
      <p:ext uri="{BB962C8B-B14F-4D97-AF65-F5344CB8AC3E}">
        <p14:creationId xmlns:p14="http://schemas.microsoft.com/office/powerpoint/2010/main" val="3474353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ymek mowy: prostokąt 2">
            <a:extLst>
              <a:ext uri="{FF2B5EF4-FFF2-40B4-BE49-F238E27FC236}">
                <a16:creationId xmlns:a16="http://schemas.microsoft.com/office/drawing/2014/main" id="{25D3D887-EF93-41C9-BCC5-A639BD700F55}"/>
              </a:ext>
            </a:extLst>
          </p:cNvPr>
          <p:cNvSpPr/>
          <p:nvPr/>
        </p:nvSpPr>
        <p:spPr>
          <a:xfrm rot="5400000">
            <a:off x="6681221" y="294486"/>
            <a:ext cx="4391780" cy="6629776"/>
          </a:xfrm>
          <a:prstGeom prst="wedgeRectCallout">
            <a:avLst>
              <a:gd name="adj1" fmla="val -20591"/>
              <a:gd name="adj2" fmla="val 55444"/>
            </a:avLst>
          </a:prstGeom>
          <a:solidFill>
            <a:srgbClr val="FBB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1AB90F01-3B51-4432-8A1A-0D6926F42314}"/>
              </a:ext>
            </a:extLst>
          </p:cNvPr>
          <p:cNvSpPr/>
          <p:nvPr/>
        </p:nvSpPr>
        <p:spPr>
          <a:xfrm>
            <a:off x="5562224" y="1196753"/>
            <a:ext cx="6629776" cy="4896503"/>
          </a:xfrm>
          <a:prstGeom prst="rect">
            <a:avLst/>
          </a:prstGeom>
          <a:solidFill>
            <a:srgbClr val="FBB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7410" name="Podtytuł 2">
            <a:extLst>
              <a:ext uri="{FF2B5EF4-FFF2-40B4-BE49-F238E27FC236}">
                <a16:creationId xmlns:a16="http://schemas.microsoft.com/office/drawing/2014/main" id="{E6474CD9-D1F7-4CD1-B4A7-5A4715275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2864" y="1723677"/>
            <a:ext cx="4608511" cy="3937570"/>
          </a:xfrm>
        </p:spPr>
        <p:txBody>
          <a:bodyPr/>
          <a:lstStyle/>
          <a:p>
            <a:pPr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prepare the workplace,</a:t>
            </a:r>
          </a:p>
          <a:p>
            <a:pPr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choose vegetables, fruits and other decorative elements,</a:t>
            </a:r>
          </a:p>
          <a:p>
            <a:pPr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choose the right instruments,</a:t>
            </a:r>
          </a:p>
          <a:p>
            <a:pPr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 the necessary equipment,</a:t>
            </a:r>
          </a:p>
          <a:p>
            <a:pPr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one by one and efficiently perform individual decorative elements,</a:t>
            </a:r>
          </a:p>
          <a:p>
            <a:pPr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secure decorative elements,</a:t>
            </a:r>
          </a:p>
          <a:p>
            <a:pPr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perform aesthetic decoration with prepared elements.</a:t>
            </a:r>
            <a:endParaRPr lang="pl-P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411" name="AutoShape 6" descr="data:image/jpeg;base64,/9j/4AAQSkZJRgABAQAAAQABAAD/2wCEAAkGBhASEBISExQUFBUSFRQXGBMXFBgYGBYYFhcVFhUXFxMXGyYeFxkjGRQVHzAgJicpOCwtFx4xNTAqNScrLCkBCQoKBQUFDQUFDSkYEhgpKSkpKSkpKSkpKSkpKSkpKSkpKSkpKSkpKSkpKSkpKSkpKSkpKSkpKSkpKSkpKSkpKf/AABEIAMMBAgMBIgACEQEDEQH/xAAbAAEAAgMBAQAAAAAAAAAAAAAABQYCAwQBB//EAEAQAAIBAgMFBAgEBAUEAwAAAAECAAMRBCExBRJBUWEicYGRBhMyQlJiobFywdHwM1OCkhUjQ2OiFHPS4QfC8f/EABQBAQAAAAAAAAAAAAAAAAAAAAD/xAAUEQEAAAAAAAAAAAAAAAAAAAAA/9oADAMBAAIRAxEAPwD7jERAREQE58TjVRkU6vvWH4Rc59358jOicu0cCKqW0ZSGRrey40PdmQRxBI4wMTWJ/wDWX/uYZch5TmoV94ZjdZTZl+EjUdRncHiCDxm4GB7uLyHhl9RPd1x7DkdG7Y+p3v8AlF56DALtTdyqruXyDg3pnl2rDdPRgO8zuBnFw79RzHIic9FDR9i5p8aepTrT6fL5coEtEwpVQwBBuDoRM4CIiAiIgIiICIiAiIgIiICIiAiIgIiICIiAiIgIiICIiBw47CG/rFHaAsR8a627xc2PUjjOanUBAI0ksRIzHUNwmoPZJ7Y5fOB9x46g3DIGZXmpTMwYGUXngM9gYgFTvJqc2TQN1HJvvOzD4lXFx3EHIg8iOBnLMHpG++p3XGV+DDkw4j7QJOJzYXGb11I3WGqn7g8R1nTAREQEREBERAREQEREBERAREQEREBERARIOrt9qdQ06iC4zBBsGUnIgG/d3zqp7dpEXIZRztcDvK3t42gSUTXQxKOAyMGU6MpBHmJsgIiICeET2IEViMP6o3H8M/8AAn7IT/b3Hs+yTZbi3ORlWiaZt7pyU/CeCn8j4a2uHoMyvMBPRAzieRAxqUg1tQRow1U/p0m7C4w33HsG4Hg3Ucj0mgVhvFc7gA6G1jfQ6G1s7aXHOZOisLMLg/vI8DAkokdQxZp2Wobrwqfk/I9fPmZGAiIgIiICIiAiIgIiICIiAiIgIiIEftfZS10toy5q3I8jzU8R3cQJWFLo5Vhusuo+zA8QeB+1rC7zg2pspay8mX2X5dCOKniPtAg6Vt7fzV+Lod1jy3srP/UGknR2q6+2N8fEg7Q/FSuSe9CfwiRYRkJRxYjhqCOatxHhNyORAsGGxaVF3kYMp4g3Hd39JulcNIFt9WanU/mLa5/Gp7NQfi8CJ10ttMmVcAD+ct/V/wBYOdI99x80CYiYq4IBGYOd5lATGpTDAggEEWIPGZRAimplDYkkE9ljr0Vjz68e/XK8kKlMMCCAQdRI2opQ2bMH2W5/Kfm68e/UMovMbz2BhVoK26SM1N1biD0IzsbWI4i4M1YesybiVWUuxKqwy37AG9vdPC3Trn0zXXoq6lWF1Oo7swQRoQcwRoYG64tY5gzGlVNL5qfmyfqvTh9BG7Q2mKHqwd5gSqkneYne7ILNY5727nl7RPukSQw+JVxdSCPPUXHQgjO4uCOYgSaOCAQbg8R+sykZT3qeaC6nVPuV69OPfme+jWVgCDcH9+BgbIiICIiAiIgIiICIiAiIgIiICIiBz4zBJUWzDTQjUHmDIKrh3pNutodGGh/Q9PvLLMK1FWBDC4PCBX1m1WI0nmKwjUs9U+L4ejch83nbU+KYGNGiaZvRYU+dM3NJv6BnTPVcuYMkcJtlWYJUBpVDorEEP/26gyfuyPMCcQMyZFZSrAMp1Ui48ufWBN3nsgqL1aXsE1UH+mzf5i/gqH2h8rf3STwW0KdUHdOYyZSCGU8mU5gwOqYVaIYFSLg5EGZxAiKqGmwDG6k2VzzOit83I+93+17eSdWirKVYAgixBzBHIiRFVGpGzElCbLUOoJ0SoefAPx0PasWDbPbzG89gY1qIYWPX66//AJxkLXWph33xvshNyoBcqNXZBvbzDMu1PtHskra+8J28wdQcjmP39evCAwGOWooZSDkDcG4INwCG4glW8jNxpsDv09feTg36G3H76TTh6QXIcTfh+Qt+yeJm6jXVhdTf8u8cNLwOrC4tXFxqNQdR3/rxm+RWJpEnfQ2cfXzy8DkehsRvwO0Q+Ryb6Hu5Hocx11gd0REBERAREQEREBERAREQEREBERA8IkXitk2zpZfJoP6eXdp3SViBXlfM8CDYjiD3cJsBkpi8Cr65HQMNR+o6SLq0mQ2bjow0P6HofrAyBnlWkrEE3V10dTZl6A8R8puOkK08qE2O6N48Be3Hic7QN9LaT0/4o3l/mqDl/wBymLlfxC47pJ0qqsAykEHMEG4PcRrIWjigfZJuOBBVgbXzU5g2N+430hKFiWpH1bE3K2vTc/Mg0PVbHvgTsxqUwwKkAggggi4IORBB1E4sNtQEhKg9W50ubq34H0J6ZHpO+BB4hDQPaJNI5Byc6d9Fcn3eAfhkG+Kb7STdAQQRcEWsevSQOIonC55th/M0O/i1HrqnVPYDqnl4DZX1B0I43zBBnkDaJorUWB36dt7iOD3tr1y1nj4tB7Tove6j7mbGf6/vxgKWJDC+hyup1W+YBE49pmoB62mpcr7dMe06jimf8QcB7wyuDukcHpPtkYWia4CBrhN+oWFJbhiGqlASR2Ag+Z1Fxczm9BPS44/DmqVVHpsqPuMSl2ppUBBOYPbsVubMpFzlAsGyPSBKiK4YMjaVOXCz8jfK5tbQ2NiZufPfSHCVMJUOMw4ujkevo6KSct/Tsk3I3rZE53DECxej236VWkHQ3pnKx9qmRqrDhblw1F1IsFgieK157AREQEREBERAREQEREBERAREQExdARYi4PCZRAjK+zSLlM/l/Q/l9ZyK/P65W7+UnpzYrBK/Q8/1HEQImth1cC+dtCDYqeYI4zEO6tYqWUnJltdbnRwbZD4hfrzm16bIbMLdeB7j+U9U3gDWQ3RrG+RUjI+B14+RmdOrUp+x21/ls3aH4HOvc3nI7GbMLP6xWYMARa+RBYtZkvu1Bcm17EXNiZpo7UZCFqgLdgqm5KsT7IDNmjE5bj53sN7MCBZsHtBKl905jVSLMv4lOYnRIJ0SpY57y6OMmXjr5G2h8Zvp7RqU/wCKN9P5qjMfjQfcQObFbGq0iDht0oWzoMd1Uuc2ptundFzcpa2pWxuG7sDskqd+q3rH5WtTToif/ZiT1AyHdSrKwDKQQeImyB4V4SNrbEQXNK1M/CPYY9UGQPzCx79JJxArNYe1TqKMx2kYBgynI5EWdfDlexymGHwdOktqFOnTtvWRVCJdiN47iWG8bDMjgOEn8fs9Kq7rXyzDA2ZTzVuB++huLiVnFVKmGYLWtusQErAWRiTYKw/0n0sD2WPskEhIErSqI4YWuM1ZWGoOVip4EfQz53tbCVtl4r1tG5pVNFJycDP1bNwqLfJuVjn2hLyouQ6ZOMiM+0vFSOY4aaaidGKwdLFUXpOMmyI95GGhF9GBPd4GBr9HvSOnXpipTN1ORXRkYW3lI4ML6cbgi9xvWBHBFxPhtRMTsrFnjpcaJWp3NjfOx1scypuMxe/1D0f2/Tr0lq02urag6qwtdXHBhl5g5ggwLJEwpVQRcTOAiIgIiICIiAiIgIiICJi7gC5yA4zEV1OjDzEDZE8BnsBERAxemCLEXB4SLxGAZc1uy8tSP/IfXvktECDSqCMtJ5WpK17i9xY6G45EHJh0N5IYzZwbtKd1udrg/iHHvyMjHYq2643WOnJvwnj3a9IHlGkEUKNBYADgAAqgXJ0VQNeE30cUpJAPaXUceIv3ZTndpjVCsM75aEGxBzsQR3nzgb3wxB36TbjHUe63eOH7ynRhduAkpUG4668u/u65jrOBMUyZP2hc9tQchYe0uZ1y1N7TZi8MlUWbVNGUgPTJ4g+7wyORgT6uCLjMHjPZSv8AFquDcCqboxstYDsseToPZfu1txEtGB2olQAgjPTO4P4W4wO2a69BXVlZQysCCrAEMDkQQciCOE2RAp+L2TWwZ36Ieth+NLNq1Ec6ed61MD/TPaHulhZJKbNx9OqgemysrZhlNweBN/C3Qixk2RK/tP0eZXbEYWy1GN6lEm1Ov1NgfV1f9wA30YMLWD3b3o/TxlH1b9lluUqWuUbQ5cVIyI494BHynDYvE7LxTBlNrgVaV8nXPddDpe1yrccweIH1vZO1krBhYpUQgVKTiz02I0ZbnXgwJDDNSROT0r9FqeNpWyWqgPq6lvEq3ND9NR1D3ZW2UqIlWk28ji6t0vYgjgQQQRqDfxn8PiQw68vzHMT4XsjbNbZmJenVVvVlrVaWpU2Fqqcza2ntrbiBb6rg8crKrowZWAZWU3BBzBU8iP0IgWWJyYPHB8jr9+7r0nXAREQEREBERAREQPCJGYrAbuai45akfqJKRAgUA4fvym5arjR2HQ9sfXtf8p2YrZ4bMZH6HvH5yOqqVNmFvse4wO2ltEj2lv1TP/gc/LenXRxKt7JB5jiO8aiQdTEhdQ1rX37EqNbht25XIA3OWeuUzSsrgMLOvuuDfyYZjwMCeiRNPEuPZa45Pn/zHaHjvTYm2lH8RWp/N7Sf3rp/UBAkpqxGGV1KsAQeB/evWZUq6sLqQwPEEEeYmcCvYzZ9Wlmu9VTl/qr3EkCoPJvxnKbP8PqEez9QD4i8nYgVio7U3UMLHWx425HiO6UjY3ohjKW01xO/hvVKN0sm+tWqvq6q2qJbdL1GqK7tc9pAw0An1nE4VKi7rgMOR58COR6yBxuwaidqkS4+AnteDe9459TA8X1dVWpsAwPZZGGRsFY5G1wN4ZjvFtZV9o7KxOAY1cOTUw5zem1zufiOoH+4P6uZm6NdKhsey6m2Ys6nlnmp6H6yToYpkyqHIf6lrA5e8PdOvIac4HD6Pel9OsLAneX2qTe2vUH3l6/aWahilfTy4+X5yh+kXoPdvX4XsuufqlO7nzpN7p+U5ciNDx7I9MirerxPZKkj1tioB5VFyKN1GXMDWB9OiROG2sct7tA6MuZsdDYZMOq68pJUa6uLqQRzH716QI/a+w1rEVFY0q6AhK6gbwBzKMpyqUydUPeLEBhyYHazb4oV1FOtYkWJKVgMy9Fj7QHFD2l43FmM/OXaOzaddClRd5bgjMgqwzVlcWKMDmGBBECuemPohTx1LKyVkH+XU5jXce2qE+RNxxB+bejG36mArtg8UDTp79iG/wBCo2e9f+U9wSRlmHGRa/1FsTVwpC4ht+ley4qwFr6LiALBG4esFlY67hsGj/TT0NpY+lqKeIpginVIyt/LqDUoTfqpJI1IIdK1iP3+kmMBtYHssc+B/X9ftx+Wehm3qtOodnYsFK1Ls097MkAX9UW96yjeRveTL3Re5+tgXSJXtlbcsQj6cDy/X9+FgVgcxxgexEQEREBERAREQExemCLEAjkZlECMr7KIzQ+BP2b998jK2HAfeYFXtbeBKkjO28AbOBe+d89LSzTXVoKwswBH78oFOR8TTvfdrLdiALhgvujM9og5XJXI53nZgcbvZgMvQ5HO/wCn2tcG8ksRscjNDfjunXwP775wPTtcEWPG+R5Z/rAwakl95b02+JDuE94GTeIm6ltbEJ8NYd26/kMj4XkXWBQdlzb4H7Q8G9oeZ7pWdremowrgth3dP8wFlqoAWobhrhA1id1HuLjtWNgALkPo2F9JqLZNvIeO8NPEaeNpKU6ysLqQRzBuPMSp4TGUcQitcMrqGSoBYlWF1OeZyIyP0mqpQrUSXA3l+NCQwHzAZ+eXUwLpErGA9KL2BIbo3ZbzAsfLxk3Q2rTbju/i/wDIZfWB5tDZFKt7Q7QFg6mzDuYcOhuOkhq2FxFC4Zf+opZ9pB/mgZ+1S0qC3FDf5DLLeLQITBY5KgujBgDbLgR7pBzVuakAjiJxekHotQxYu3YqgZVRrloHF+2vfmOBEmsbsenUbfsUqWt61DZ7cATo6/KwI6TjZK1L2x6xf5iA3/qpZnxW/csD5vTrYzZtQUnUtTJO6t7o44tSe3Ybmp8Rxlx2TtynWHrKTG/vcHXo65gjle45GSlZaNemUdVqU34HMHqCNCOYzHSU3afoZXw7+uwbFwLncP8AFXoDpVXpYnLQ6wL5htscH/vGniuq/UdRJJHBAINwdCMx5z5zsT0nWqdxv8uqMt3OzW5cj8p8OUsNDGMpuptzHA94/PI9YFlqUwwIIBBBBBFwQciCOIlcr7NqYXOiGqUBrRF2qUQP5PF6f+1qPcysklMNthGybsnnfsnx4dxt4yQgUD0p9G6G0qKOjhKyC9DEqeRuFZhmU3h3owuLEEGJ2Nteq4eliF9XisPZayZWN/YrJbI03HEZA3GQKy8bU2EwZq2HsrsbvSJslbhe9j6urkO2Ab2AYMAN2t7UpU8QvrARRxOFDZ1AVKAi7UsQoNzQfPMEjR0JIzDmqV5L7F9ImQhXuVP7y69OPfrVdnbVpYiitemTukkEN7jC28hbRiCdRkQQeNh0vilRd5tNL2yJOQUHQsTkFFyeAMD6eldSAQwIIBBvwM9lcwvo3VKIWqsrbq3XXdNhcX42OU9gWeIiAiIgIiICIiAiIgJqr4ZXFmF/uO46ibYgQdf0eJPZYbueozHlkfp4ym+kP/x/Rd/WYjDCrYW31arY5boLrTYXIUAXI0AFyAJ9OiB8zwjJTVVpH1aIAqqM0AW4AtrxuSCCTmZYtn45sri3UG4PDI636GTuL2PQqZsgJ+IZHxI18ZHt6Mhf4bkfKw3h5ixH1gaMXsahXF7bra7yjjzK/mLSJrbNxVDMH1qedh9x4ya/6aumqXHNDvDysG8hNtDG3OuY4cR3jUQIfAbeztdkPLh5WsZOYfbfxC/Ufof1nPjNl0K2bLY/EuR8RoZE1tjYilnTPrV5an+3UeBMC3UcYjaEX5HI+Rm6UnD7WU9luyeTaX79JMUMey6Me45j65+RECTxOzEa5HZY+8trn8Q0bxBkZXo1qeo3l+JQcvxJmR4XHdO6jtce8LdRmPLX6GdtOsrC4II6QKXtbZGHxQ3n7L8KyW3v6uFQaa+BEjBia+FsuJ7dLRcUtyo5CqNU8fNpfMbsem+Y7DfEvHvGjffrIutgalO97MtrEgXBHEMp0HQ3HMwI1a/XX7H7idWE2rUp2tmvwnTw+H95TgqbI3BvYewGv/T3ATr6hibIflJ3TwKazVRxAa9rgg2IIIKn4WU5q3Q9+YzgXHAbXp1cgbN8J18Of70nPt70YwuMQpXphsiAwJV1B1C1FIYDpex4gyslrG97db5ZS3bFxhq0KdQ++tweYud0+K2PjArmyvQBsJS9RhcQaVIm5Pqt6qe+r6wKTyunnO7YnoFgsM4qhWq1he1es3rHF9St+yn9IGsscQPLRPYgIiICIiAiIgIiICIiAiIgIiICIiAmqthlb2gD3jTuPCbYgcR2aB7LEdDmP1+s1mm68Ljmuf01+kkYgQuKwtGt7agn4hkw8R9jIqpsKtTzoOHX+W2R8Dp9paquGVtQD14+Yzmh8AfdY9xz+uv3gValtCzbjg03+BuP4T737ynQMTbMGx5jI+clsXhd5d2rTDryI3x4cR35SLq7GyvSa4+B2vbotXXwbe7xA6aG3nX2u0PI+Y/SSmF2tTewvYngePcdD3aypAgOaZ7LgX9Wcmt8QW/aX5luOs8xWNFMrSHarVQRTogHecnIEi2SA5ljkADAtuM2Qj3Kk02PvJbP8SkFW8R4yn4n0Mx7Y2lWarRalTRldafrKNSsCG3Fe5YWDWIO9lna17S+0lsAL3sAL8+sygUyp6A+vcGtUZKdrGhTqM28eO9WftAWysoHfLhRpBVCqAAoAAAsABkABytM4gIiICIiAiIgIiICIiAiIgIiICIiAiIgIiICIiAiIgIiIHlpoxGBpv7Qz+JSVb+9SD9YiB8vxpP+IrV3mL0kqKhZ2bdG+GyViRe4BvbgJ9D2Lg6e6K+6DVqKA1Q5sQCbLc6L8oyiIErERAREQEREBERA/9k=">
            <a:extLst>
              <a:ext uri="{FF2B5EF4-FFF2-40B4-BE49-F238E27FC236}">
                <a16:creationId xmlns:a16="http://schemas.microsoft.com/office/drawing/2014/main" id="{3AD9FDA6-FFC2-4C74-88DB-17774E25CB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890588"/>
            <a:ext cx="2457450" cy="185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sp>
        <p:nvSpPr>
          <p:cNvPr id="17412" name="AutoShape 8" descr="data:image/jpeg;base64,/9j/4AAQSkZJRgABAQAAAQABAAD/2wCEAAkGBhASEBISExQUFBUSFRQXGBMXFBgYGBYYFhcVFhUXFxMXGyYeFxkjGRQVHzAgJicpOCwtFx4xNTAqNScrLCkBCQoKBQUFDQUFDSkYEhgpKSkpKSkpKSkpKSkpKSkpKSkpKSkpKSkpKSkpKSkpKSkpKSkpKSkpKSkpKSkpKSkpKf/AABEIAMMBAgMBIgACEQEDEQH/xAAbAAEAAgMBAQAAAAAAAAAAAAAABQYCAwQBB//EAEAQAAIBAgMFBAgEBAUEAwAAAAECAAMRBCExBRJBUWEicYGRBhMyQlJiobFywdHwM1OCkhUjQ2OiFHPS4QfC8f/EABQBAQAAAAAAAAAAAAAAAAAAAAD/xAAUEQEAAAAAAAAAAAAAAAAAAAAA/9oADAMBAAIRAxEAPwD7jERAREQE58TjVRkU6vvWH4Rc59358jOicu0cCKqW0ZSGRrey40PdmQRxBI4wMTWJ/wDWX/uYZch5TmoV94ZjdZTZl+EjUdRncHiCDxm4GB7uLyHhl9RPd1x7DkdG7Y+p3v8AlF56DALtTdyqruXyDg3pnl2rDdPRgO8zuBnFw79RzHIic9FDR9i5p8aepTrT6fL5coEtEwpVQwBBuDoRM4CIiAiIgIiICIiAiIgIiICIiAiIgIiICIiAiIgIiICIiBw47CG/rFHaAsR8a627xc2PUjjOanUBAI0ksRIzHUNwmoPZJ7Y5fOB9x46g3DIGZXmpTMwYGUXngM9gYgFTvJqc2TQN1HJvvOzD4lXFx3EHIg8iOBnLMHpG++p3XGV+DDkw4j7QJOJzYXGb11I3WGqn7g8R1nTAREQEREBERAREQEREBERAREQEREBERARIOrt9qdQ06iC4zBBsGUnIgG/d3zqp7dpEXIZRztcDvK3t42gSUTXQxKOAyMGU6MpBHmJsgIiICeET2IEViMP6o3H8M/8AAn7IT/b3Hs+yTZbi3ORlWiaZt7pyU/CeCn8j4a2uHoMyvMBPRAzieRAxqUg1tQRow1U/p0m7C4w33HsG4Hg3Ucj0mgVhvFc7gA6G1jfQ6G1s7aXHOZOisLMLg/vI8DAkokdQxZp2Wobrwqfk/I9fPmZGAiIgIiICIiAiIgIiICIiAiIgIiIEftfZS10toy5q3I8jzU8R3cQJWFLo5Vhusuo+zA8QeB+1rC7zg2pspay8mX2X5dCOKniPtAg6Vt7fzV+Lod1jy3srP/UGknR2q6+2N8fEg7Q/FSuSe9CfwiRYRkJRxYjhqCOatxHhNyORAsGGxaVF3kYMp4g3Hd39JulcNIFt9WanU/mLa5/Gp7NQfi8CJ10ttMmVcAD+ct/V/wBYOdI99x80CYiYq4IBGYOd5lATGpTDAggEEWIPGZRAimplDYkkE9ljr0Vjz68e/XK8kKlMMCCAQdRI2opQ2bMH2W5/Kfm68e/UMovMbz2BhVoK26SM1N1biD0IzsbWI4i4M1YesybiVWUuxKqwy37AG9vdPC3Trn0zXXoq6lWF1Oo7swQRoQcwRoYG64tY5gzGlVNL5qfmyfqvTh9BG7Q2mKHqwd5gSqkneYne7ILNY5727nl7RPukSQw+JVxdSCPPUXHQgjO4uCOYgSaOCAQbg8R+sykZT3qeaC6nVPuV69OPfme+jWVgCDcH9+BgbIiICIiAiIgIiICIiAiIgIiICIiBz4zBJUWzDTQjUHmDIKrh3pNutodGGh/Q9PvLLMK1FWBDC4PCBX1m1WI0nmKwjUs9U+L4ejch83nbU+KYGNGiaZvRYU+dM3NJv6BnTPVcuYMkcJtlWYJUBpVDorEEP/26gyfuyPMCcQMyZFZSrAMp1Ui48ufWBN3nsgqL1aXsE1UH+mzf5i/gqH2h8rf3STwW0KdUHdOYyZSCGU8mU5gwOqYVaIYFSLg5EGZxAiKqGmwDG6k2VzzOit83I+93+17eSdWirKVYAgixBzBHIiRFVGpGzElCbLUOoJ0SoefAPx0PasWDbPbzG89gY1qIYWPX66//AJxkLXWph33xvshNyoBcqNXZBvbzDMu1PtHskra+8J28wdQcjmP39evCAwGOWooZSDkDcG4INwCG4glW8jNxpsDv09feTg36G3H76TTh6QXIcTfh+Qt+yeJm6jXVhdTf8u8cNLwOrC4tXFxqNQdR3/rxm+RWJpEnfQ2cfXzy8DkehsRvwO0Q+Ryb6Hu5Hocx11gd0REBERAREQEREBERAREQEREBERA8IkXitk2zpZfJoP6eXdp3SViBXlfM8CDYjiD3cJsBkpi8Cr65HQMNR+o6SLq0mQ2bjow0P6HofrAyBnlWkrEE3V10dTZl6A8R8puOkK08qE2O6N48Be3Hic7QN9LaT0/4o3l/mqDl/wBymLlfxC47pJ0qqsAykEHMEG4PcRrIWjigfZJuOBBVgbXzU5g2N+430hKFiWpH1bE3K2vTc/Mg0PVbHvgTsxqUwwKkAggggi4IORBB1E4sNtQEhKg9W50ubq34H0J6ZHpO+BB4hDQPaJNI5Byc6d9Fcn3eAfhkG+Kb7STdAQQRcEWsevSQOIonC55th/M0O/i1HrqnVPYDqnl4DZX1B0I43zBBnkDaJorUWB36dt7iOD3tr1y1nj4tB7Tove6j7mbGf6/vxgKWJDC+hyup1W+YBE49pmoB62mpcr7dMe06jimf8QcB7wyuDukcHpPtkYWia4CBrhN+oWFJbhiGqlASR2Ag+Z1Fxczm9BPS44/DmqVVHpsqPuMSl2ppUBBOYPbsVubMpFzlAsGyPSBKiK4YMjaVOXCz8jfK5tbQ2NiZufPfSHCVMJUOMw4ujkevo6KSct/Tsk3I3rZE53DECxej236VWkHQ3pnKx9qmRqrDhblw1F1IsFgieK157AREQEREBERAREQEREBERAREQExdARYi4PCZRAjK+zSLlM/l/Q/l9ZyK/P65W7+UnpzYrBK/Q8/1HEQImth1cC+dtCDYqeYI4zEO6tYqWUnJltdbnRwbZD4hfrzm16bIbMLdeB7j+U9U3gDWQ3RrG+RUjI+B14+RmdOrUp+x21/ls3aH4HOvc3nI7GbMLP6xWYMARa+RBYtZkvu1Bcm17EXNiZpo7UZCFqgLdgqm5KsT7IDNmjE5bj53sN7MCBZsHtBKl905jVSLMv4lOYnRIJ0SpY57y6OMmXjr5G2h8Zvp7RqU/wCKN9P5qjMfjQfcQObFbGq0iDht0oWzoMd1Uuc2ptundFzcpa2pWxuG7sDskqd+q3rH5WtTToif/ZiT1AyHdSrKwDKQQeImyB4V4SNrbEQXNK1M/CPYY9UGQPzCx79JJxArNYe1TqKMx2kYBgynI5EWdfDlexymGHwdOktqFOnTtvWRVCJdiN47iWG8bDMjgOEn8fs9Kq7rXyzDA2ZTzVuB++huLiVnFVKmGYLWtusQErAWRiTYKw/0n0sD2WPskEhIErSqI4YWuM1ZWGoOVip4EfQz53tbCVtl4r1tG5pVNFJycDP1bNwqLfJuVjn2hLyouQ6ZOMiM+0vFSOY4aaaidGKwdLFUXpOMmyI95GGhF9GBPd4GBr9HvSOnXpipTN1ORXRkYW3lI4ML6cbgi9xvWBHBFxPhtRMTsrFnjpcaJWp3NjfOx1scypuMxe/1D0f2/Tr0lq02urag6qwtdXHBhl5g5ggwLJEwpVQRcTOAiIgIiICIiAiIgIiICJi7gC5yA4zEV1OjDzEDZE8BnsBERAxemCLEXB4SLxGAZc1uy8tSP/IfXvktECDSqCMtJ5WpK17i9xY6G45EHJh0N5IYzZwbtKd1udrg/iHHvyMjHYq2643WOnJvwnj3a9IHlGkEUKNBYADgAAqgXJ0VQNeE30cUpJAPaXUceIv3ZTndpjVCsM75aEGxBzsQR3nzgb3wxB36TbjHUe63eOH7ynRhduAkpUG4668u/u65jrOBMUyZP2hc9tQchYe0uZ1y1N7TZi8MlUWbVNGUgPTJ4g+7wyORgT6uCLjMHjPZSv8AFquDcCqboxstYDsseToPZfu1txEtGB2olQAgjPTO4P4W4wO2a69BXVlZQysCCrAEMDkQQciCOE2RAp+L2TWwZ36Ieth+NLNq1Ec6ed61MD/TPaHulhZJKbNx9OqgemysrZhlNweBN/C3Qixk2RK/tP0eZXbEYWy1GN6lEm1Ov1NgfV1f9wA30YMLWD3b3o/TxlH1b9lluUqWuUbQ5cVIyI494BHynDYvE7LxTBlNrgVaV8nXPddDpe1yrccweIH1vZO1krBhYpUQgVKTiz02I0ZbnXgwJDDNSROT0r9FqeNpWyWqgPq6lvEq3ND9NR1D3ZW2UqIlWk28ji6t0vYgjgQQQRqDfxn8PiQw68vzHMT4XsjbNbZmJenVVvVlrVaWpU2Fqqcza2ntrbiBb6rg8crKrowZWAZWU3BBzBU8iP0IgWWJyYPHB8jr9+7r0nXAREQEREBERAREQPCJGYrAbuai45akfqJKRAgUA4fvym5arjR2HQ9sfXtf8p2YrZ4bMZH6HvH5yOqqVNmFvse4wO2ltEj2lv1TP/gc/LenXRxKt7JB5jiO8aiQdTEhdQ1rX37EqNbht25XIA3OWeuUzSsrgMLOvuuDfyYZjwMCeiRNPEuPZa45Pn/zHaHjvTYm2lH8RWp/N7Sf3rp/UBAkpqxGGV1KsAQeB/evWZUq6sLqQwPEEEeYmcCvYzZ9Wlmu9VTl/qr3EkCoPJvxnKbP8PqEez9QD4i8nYgVio7U3UMLHWx425HiO6UjY3ohjKW01xO/hvVKN0sm+tWqvq6q2qJbdL1GqK7tc9pAw0An1nE4VKi7rgMOR58COR6yBxuwaidqkS4+AnteDe9459TA8X1dVWpsAwPZZGGRsFY5G1wN4ZjvFtZV9o7KxOAY1cOTUw5zem1zufiOoH+4P6uZm6NdKhsey6m2Ys6nlnmp6H6yToYpkyqHIf6lrA5e8PdOvIac4HD6Pel9OsLAneX2qTe2vUH3l6/aWahilfTy4+X5yh+kXoPdvX4XsuufqlO7nzpN7p+U5ciNDx7I9MirerxPZKkj1tioB5VFyKN1GXMDWB9OiROG2sct7tA6MuZsdDYZMOq68pJUa6uLqQRzH716QI/a+w1rEVFY0q6AhK6gbwBzKMpyqUydUPeLEBhyYHazb4oV1FOtYkWJKVgMy9Fj7QHFD2l43FmM/OXaOzaddClRd5bgjMgqwzVlcWKMDmGBBECuemPohTx1LKyVkH+XU5jXce2qE+RNxxB+bejG36mArtg8UDTp79iG/wBCo2e9f+U9wSRlmHGRa/1FsTVwpC4ht+ley4qwFr6LiALBG4esFlY67hsGj/TT0NpY+lqKeIpginVIyt/LqDUoTfqpJI1IIdK1iP3+kmMBtYHssc+B/X9ftx+Wehm3qtOodnYsFK1Ls097MkAX9UW96yjeRveTL3Re5+tgXSJXtlbcsQj6cDy/X9+FgVgcxxgexEQEREBERAREQExemCLEAjkZlECMr7KIzQ+BP2b998jK2HAfeYFXtbeBKkjO28AbOBe+d89LSzTXVoKwswBH78oFOR8TTvfdrLdiALhgvujM9og5XJXI53nZgcbvZgMvQ5HO/wCn2tcG8ksRscjNDfjunXwP775wPTtcEWPG+R5Z/rAwakl95b02+JDuE94GTeIm6ltbEJ8NYd26/kMj4XkXWBQdlzb4H7Q8G9oeZ7pWdremowrgth3dP8wFlqoAWobhrhA1id1HuLjtWNgALkPo2F9JqLZNvIeO8NPEaeNpKU6ysLqQRzBuPMSp4TGUcQitcMrqGSoBYlWF1OeZyIyP0mqpQrUSXA3l+NCQwHzAZ+eXUwLpErGA9KL2BIbo3ZbzAsfLxk3Q2rTbju/i/wDIZfWB5tDZFKt7Q7QFg6mzDuYcOhuOkhq2FxFC4Zf+opZ9pB/mgZ+1S0qC3FDf5DLLeLQITBY5KgujBgDbLgR7pBzVuakAjiJxekHotQxYu3YqgZVRrloHF+2vfmOBEmsbsenUbfsUqWt61DZ7cATo6/KwI6TjZK1L2x6xf5iA3/qpZnxW/csD5vTrYzZtQUnUtTJO6t7o44tSe3Ybmp8Rxlx2TtynWHrKTG/vcHXo65gjle45GSlZaNemUdVqU34HMHqCNCOYzHSU3afoZXw7+uwbFwLncP8AFXoDpVXpYnLQ6wL5htscH/vGniuq/UdRJJHBAINwdCMx5z5zsT0nWqdxv8uqMt3OzW5cj8p8OUsNDGMpuptzHA94/PI9YFlqUwwIIBBBBBFwQciCOIlcr7NqYXOiGqUBrRF2qUQP5PF6f+1qPcysklMNthGybsnnfsnx4dxt4yQgUD0p9G6G0qKOjhKyC9DEqeRuFZhmU3h3owuLEEGJ2Nteq4eliF9XisPZayZWN/YrJbI03HEZA3GQKy8bU2EwZq2HsrsbvSJslbhe9j6urkO2Ab2AYMAN2t7UpU8QvrARRxOFDZ1AVKAi7UsQoNzQfPMEjR0JIzDmqV5L7F9ImQhXuVP7y69OPfrVdnbVpYiitemTukkEN7jC28hbRiCdRkQQeNh0vilRd5tNL2yJOQUHQsTkFFyeAMD6eldSAQwIIBBvwM9lcwvo3VKIWqsrbq3XXdNhcX42OU9gWeIiAiIgIiICIiAiIgJqr4ZXFmF/uO46ibYgQdf0eJPZYbueozHlkfp4ym+kP/x/Rd/WYjDCrYW31arY5boLrTYXIUAXI0AFyAJ9OiB8zwjJTVVpH1aIAqqM0AW4AtrxuSCCTmZYtn45sri3UG4PDI636GTuL2PQqZsgJ+IZHxI18ZHt6Mhf4bkfKw3h5ixH1gaMXsahXF7bra7yjjzK/mLSJrbNxVDMH1qedh9x4ya/6aumqXHNDvDysG8hNtDG3OuY4cR3jUQIfAbeztdkPLh5WsZOYfbfxC/Ufof1nPjNl0K2bLY/EuR8RoZE1tjYilnTPrV5an+3UeBMC3UcYjaEX5HI+Rm6UnD7WU9luyeTaX79JMUMey6Me45j65+RECTxOzEa5HZY+8trn8Q0bxBkZXo1qeo3l+JQcvxJmR4XHdO6jtce8LdRmPLX6GdtOsrC4II6QKXtbZGHxQ3n7L8KyW3v6uFQaa+BEjBia+FsuJ7dLRcUtyo5CqNU8fNpfMbsem+Y7DfEvHvGjffrIutgalO97MtrEgXBHEMp0HQ3HMwI1a/XX7H7idWE2rUp2tmvwnTw+H95TgqbI3BvYewGv/T3ATr6hibIflJ3TwKazVRxAa9rgg2IIIKn4WU5q3Q9+YzgXHAbXp1cgbN8J18Of70nPt70YwuMQpXphsiAwJV1B1C1FIYDpex4gyslrG97db5ZS3bFxhq0KdQ++tweYud0+K2PjArmyvQBsJS9RhcQaVIm5Pqt6qe+r6wKTyunnO7YnoFgsM4qhWq1he1es3rHF9St+yn9IGsscQPLRPYgIiICIiAiIgIiICIiAiIgIiICIiAmqthlb2gD3jTuPCbYgcR2aB7LEdDmP1+s1mm68Ljmuf01+kkYgQuKwtGt7agn4hkw8R9jIqpsKtTzoOHX+W2R8Dp9paquGVtQD14+Yzmh8AfdY9xz+uv3gValtCzbjg03+BuP4T737ynQMTbMGx5jI+clsXhd5d2rTDryI3x4cR35SLq7GyvSa4+B2vbotXXwbe7xA6aG3nX2u0PI+Y/SSmF2tTewvYngePcdD3aypAgOaZ7LgX9Wcmt8QW/aX5luOs8xWNFMrSHarVQRTogHecnIEi2SA5ljkADAtuM2Qj3Kk02PvJbP8SkFW8R4yn4n0Mx7Y2lWarRalTRldafrKNSsCG3Fe5YWDWIO9lna17S+0lsAL3sAL8+sygUyp6A+vcGtUZKdrGhTqM28eO9WftAWysoHfLhRpBVCqAAoAAAsABkABytM4gIiICIiAiIgIiICIiAiIgIiICIiAiIgIiICIiAiIgIiIHlpoxGBpv7Qz+JSVb+9SD9YiB8vxpP+IrV3mL0kqKhZ2bdG+GyViRe4BvbgJ9D2Lg6e6K+6DVqKA1Q5sQCbLc6L8oyiIErERAREQEREBERA/9k=">
            <a:extLst>
              <a:ext uri="{FF2B5EF4-FFF2-40B4-BE49-F238E27FC236}">
                <a16:creationId xmlns:a16="http://schemas.microsoft.com/office/drawing/2014/main" id="{CB195F1B-DE91-4565-9D4B-8E02B23650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890588"/>
            <a:ext cx="2457450" cy="185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361D5362-15CF-43CA-AA16-B2AB19BC8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17</a:t>
            </a:fld>
            <a:endParaRPr lang="en-US" altLang="pl-PL" dirty="0"/>
          </a:p>
        </p:txBody>
      </p:sp>
      <p:sp>
        <p:nvSpPr>
          <p:cNvPr id="22" name="Prostokąt 21">
            <a:extLst>
              <a:ext uri="{FF2B5EF4-FFF2-40B4-BE49-F238E27FC236}">
                <a16:creationId xmlns:a16="http://schemas.microsoft.com/office/drawing/2014/main" id="{25FD1EE7-E1D5-4F41-A369-4433411A3BC8}"/>
              </a:ext>
            </a:extLst>
          </p:cNvPr>
          <p:cNvSpPr/>
          <p:nvPr/>
        </p:nvSpPr>
        <p:spPr>
          <a:xfrm>
            <a:off x="929416" y="1506946"/>
            <a:ext cx="3654416" cy="2272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make attractive cocktails decorations and adapt them to the type of glass and beverage</a:t>
            </a:r>
          </a:p>
          <a:p>
            <a:pPr marL="0" indent="0" algn="ctr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NEED TO BE ABLE TO :</a:t>
            </a:r>
            <a:endParaRPr lang="pl-PL" sz="2800" b="1" dirty="0">
              <a:solidFill>
                <a:srgbClr val="FF8803"/>
              </a:solidFill>
            </a:endParaRPr>
          </a:p>
          <a:p>
            <a:pPr marL="0" indent="0" algn="ctr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pl-PL" sz="2000" b="1" dirty="0">
              <a:solidFill>
                <a:srgbClr val="FF8803"/>
              </a:solidFill>
            </a:endParaRPr>
          </a:p>
        </p:txBody>
      </p:sp>
      <p:pic>
        <p:nvPicPr>
          <p:cNvPr id="16" name="Grafika 15">
            <a:extLst>
              <a:ext uri="{FF2B5EF4-FFF2-40B4-BE49-F238E27FC236}">
                <a16:creationId xmlns:a16="http://schemas.microsoft.com/office/drawing/2014/main" id="{654BF97C-18C3-4F60-B96C-8896BAB8AC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56524" y="3779876"/>
            <a:ext cx="1800200" cy="2426357"/>
          </a:xfrm>
          <a:prstGeom prst="rect">
            <a:avLst/>
          </a:prstGeom>
        </p:spPr>
      </p:pic>
      <p:sp>
        <p:nvSpPr>
          <p:cNvPr id="10" name="Tytuł 1">
            <a:extLst>
              <a:ext uri="{FF2B5EF4-FFF2-40B4-BE49-F238E27FC236}">
                <a16:creationId xmlns:a16="http://schemas.microsoft.com/office/drawing/2014/main" id="{BCE76455-B9FF-4EAC-8D63-4B2C0C600D84}"/>
              </a:ext>
            </a:extLst>
          </p:cNvPr>
          <p:cNvSpPr txBox="1">
            <a:spLocks/>
          </p:cNvSpPr>
          <p:nvPr/>
        </p:nvSpPr>
        <p:spPr bwMode="auto">
          <a:xfrm>
            <a:off x="1270695" y="188913"/>
            <a:ext cx="5761409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DETERMINATION OF SPECIFIC OBJECTIVES</a:t>
            </a:r>
          </a:p>
        </p:txBody>
      </p:sp>
    </p:spTree>
    <p:extLst>
      <p:ext uri="{BB962C8B-B14F-4D97-AF65-F5344CB8AC3E}">
        <p14:creationId xmlns:p14="http://schemas.microsoft.com/office/powerpoint/2010/main" val="22572692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ymek mowy: prostokąt 2">
            <a:extLst>
              <a:ext uri="{FF2B5EF4-FFF2-40B4-BE49-F238E27FC236}">
                <a16:creationId xmlns:a16="http://schemas.microsoft.com/office/drawing/2014/main" id="{25D3D887-EF93-41C9-BCC5-A639BD700F55}"/>
              </a:ext>
            </a:extLst>
          </p:cNvPr>
          <p:cNvSpPr/>
          <p:nvPr/>
        </p:nvSpPr>
        <p:spPr>
          <a:xfrm rot="5400000">
            <a:off x="6681221" y="294486"/>
            <a:ext cx="4391780" cy="6629776"/>
          </a:xfrm>
          <a:prstGeom prst="wedgeRectCallout">
            <a:avLst>
              <a:gd name="adj1" fmla="val -20591"/>
              <a:gd name="adj2" fmla="val 55444"/>
            </a:avLst>
          </a:prstGeom>
          <a:solidFill>
            <a:srgbClr val="FFAC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1AB90F01-3B51-4432-8A1A-0D6926F42314}"/>
              </a:ext>
            </a:extLst>
          </p:cNvPr>
          <p:cNvSpPr/>
          <p:nvPr/>
        </p:nvSpPr>
        <p:spPr>
          <a:xfrm>
            <a:off x="5562224" y="1124743"/>
            <a:ext cx="6629776" cy="4895995"/>
          </a:xfrm>
          <a:prstGeom prst="rect">
            <a:avLst/>
          </a:prstGeom>
          <a:solidFill>
            <a:srgbClr val="FFAC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7410" name="Podtytuł 2">
            <a:extLst>
              <a:ext uri="{FF2B5EF4-FFF2-40B4-BE49-F238E27FC236}">
                <a16:creationId xmlns:a16="http://schemas.microsoft.com/office/drawing/2014/main" id="{E6474CD9-D1F7-4CD1-B4A7-5A4715275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5243" y="1718617"/>
            <a:ext cx="5243736" cy="4010286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How are the different types of coffee different from each other?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Which coffee grades and degrees of burning are used for each type of beverage?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additives can be used for individual beverages from coffee?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types and proportions of individual ingredients in different drinks ?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types of dishes and cutlery are used to serve coffee?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How should you prepare milk for decorating coffee?</a:t>
            </a:r>
            <a:endParaRPr lang="pl-P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411" name="AutoShape 6" descr="data:image/jpeg;base64,/9j/4AAQSkZJRgABAQAAAQABAAD/2wCEAAkGBhASEBISExQUFBUSFRQXGBMXFBgYGBYYFhcVFhUXFxMXGyYeFxkjGRQVHzAgJicpOCwtFx4xNTAqNScrLCkBCQoKBQUFDQUFDSkYEhgpKSkpKSkpKSkpKSkpKSkpKSkpKSkpKSkpKSkpKSkpKSkpKSkpKSkpKSkpKSkpKSkpKf/AABEIAMMBAgMBIgACEQEDEQH/xAAbAAEAAgMBAQAAAAAAAAAAAAAABQYCAwQBB//EAEAQAAIBAgMFBAgEBAUEAwAAAAECAAMRBCExBRJBUWEicYGRBhMyQlJiobFywdHwM1OCkhUjQ2OiFHPS4QfC8f/EABQBAQAAAAAAAAAAAAAAAAAAAAD/xAAUEQEAAAAAAAAAAAAAAAAAAAAA/9oADAMBAAIRAxEAPwD7jERAREQE58TjVRkU6vvWH4Rc59358jOicu0cCKqW0ZSGRrey40PdmQRxBI4wMTWJ/wDWX/uYZch5TmoV94ZjdZTZl+EjUdRncHiCDxm4GB7uLyHhl9RPd1x7DkdG7Y+p3v8AlF56DALtTdyqruXyDg3pnl2rDdPRgO8zuBnFw79RzHIic9FDR9i5p8aepTrT6fL5coEtEwpVQwBBuDoRM4CIiAiIgIiICIiAiIgIiICIiAiIgIiICIiAiIgIiICIiBw47CG/rFHaAsR8a627xc2PUjjOanUBAI0ksRIzHUNwmoPZJ7Y5fOB9x46g3DIGZXmpTMwYGUXngM9gYgFTvJqc2TQN1HJvvOzD4lXFx3EHIg8iOBnLMHpG++p3XGV+DDkw4j7QJOJzYXGb11I3WGqn7g8R1nTAREQEREBERAREQEREBERAREQEREBERARIOrt9qdQ06iC4zBBsGUnIgG/d3zqp7dpEXIZRztcDvK3t42gSUTXQxKOAyMGU6MpBHmJsgIiICeET2IEViMP6o3H8M/8AAn7IT/b3Hs+yTZbi3ORlWiaZt7pyU/CeCn8j4a2uHoMyvMBPRAzieRAxqUg1tQRow1U/p0m7C4w33HsG4Hg3Ucj0mgVhvFc7gA6G1jfQ6G1s7aXHOZOisLMLg/vI8DAkokdQxZp2Wobrwqfk/I9fPmZGAiIgIiICIiAiIgIiICIiAiIgIiIEftfZS10toy5q3I8jzU8R3cQJWFLo5Vhusuo+zA8QeB+1rC7zg2pspay8mX2X5dCOKniPtAg6Vt7fzV+Lod1jy3srP/UGknR2q6+2N8fEg7Q/FSuSe9CfwiRYRkJRxYjhqCOatxHhNyORAsGGxaVF3kYMp4g3Hd39JulcNIFt9WanU/mLa5/Gp7NQfi8CJ10ttMmVcAD+ct/V/wBYOdI99x80CYiYq4IBGYOd5lATGpTDAggEEWIPGZRAimplDYkkE9ljr0Vjz68e/XK8kKlMMCCAQdRI2opQ2bMH2W5/Kfm68e/UMovMbz2BhVoK26SM1N1biD0IzsbWI4i4M1YesybiVWUuxKqwy37AG9vdPC3Trn0zXXoq6lWF1Oo7swQRoQcwRoYG64tY5gzGlVNL5qfmyfqvTh9BG7Q2mKHqwd5gSqkneYne7ILNY5727nl7RPukSQw+JVxdSCPPUXHQgjO4uCOYgSaOCAQbg8R+sykZT3qeaC6nVPuV69OPfme+jWVgCDcH9+BgbIiICIiAiIgIiICIiAiIgIiICIiBz4zBJUWzDTQjUHmDIKrh3pNutodGGh/Q9PvLLMK1FWBDC4PCBX1m1WI0nmKwjUs9U+L4ejch83nbU+KYGNGiaZvRYU+dM3NJv6BnTPVcuYMkcJtlWYJUBpVDorEEP/26gyfuyPMCcQMyZFZSrAMp1Ui48ufWBN3nsgqL1aXsE1UH+mzf5i/gqH2h8rf3STwW0KdUHdOYyZSCGU8mU5gwOqYVaIYFSLg5EGZxAiKqGmwDG6k2VzzOit83I+93+17eSdWirKVYAgixBzBHIiRFVGpGzElCbLUOoJ0SoefAPx0PasWDbPbzG89gY1qIYWPX66//AJxkLXWph33xvshNyoBcqNXZBvbzDMu1PtHskra+8J28wdQcjmP39evCAwGOWooZSDkDcG4INwCG4glW8jNxpsDv09feTg36G3H76TTh6QXIcTfh+Qt+yeJm6jXVhdTf8u8cNLwOrC4tXFxqNQdR3/rxm+RWJpEnfQ2cfXzy8DkehsRvwO0Q+Ryb6Hu5Hocx11gd0REBERAREQEREBERAREQEREBERA8IkXitk2zpZfJoP6eXdp3SViBXlfM8CDYjiD3cJsBkpi8Cr65HQMNR+o6SLq0mQ2bjow0P6HofrAyBnlWkrEE3V10dTZl6A8R8puOkK08qE2O6N48Be3Hic7QN9LaT0/4o3l/mqDl/wBymLlfxC47pJ0qqsAykEHMEG4PcRrIWjigfZJuOBBVgbXzU5g2N+430hKFiWpH1bE3K2vTc/Mg0PVbHvgTsxqUwwKkAggggi4IORBB1E4sNtQEhKg9W50ubq34H0J6ZHpO+BB4hDQPaJNI5Byc6d9Fcn3eAfhkG+Kb7STdAQQRcEWsevSQOIonC55th/M0O/i1HrqnVPYDqnl4DZX1B0I43zBBnkDaJorUWB36dt7iOD3tr1y1nj4tB7Tove6j7mbGf6/vxgKWJDC+hyup1W+YBE49pmoB62mpcr7dMe06jimf8QcB7wyuDukcHpPtkYWia4CBrhN+oWFJbhiGqlASR2Ag+Z1Fxczm9BPS44/DmqVVHpsqPuMSl2ppUBBOYPbsVubMpFzlAsGyPSBKiK4YMjaVOXCz8jfK5tbQ2NiZufPfSHCVMJUOMw4ujkevo6KSct/Tsk3I3rZE53DECxej236VWkHQ3pnKx9qmRqrDhblw1F1IsFgieK157AREQEREBERAREQEREBERAREQExdARYi4PCZRAjK+zSLlM/l/Q/l9ZyK/P65W7+UnpzYrBK/Q8/1HEQImth1cC+dtCDYqeYI4zEO6tYqWUnJltdbnRwbZD4hfrzm16bIbMLdeB7j+U9U3gDWQ3RrG+RUjI+B14+RmdOrUp+x21/ls3aH4HOvc3nI7GbMLP6xWYMARa+RBYtZkvu1Bcm17EXNiZpo7UZCFqgLdgqm5KsT7IDNmjE5bj53sN7MCBZsHtBKl905jVSLMv4lOYnRIJ0SpY57y6OMmXjr5G2h8Zvp7RqU/wCKN9P5qjMfjQfcQObFbGq0iDht0oWzoMd1Uuc2ptundFzcpa2pWxuG7sDskqd+q3rH5WtTToif/ZiT1AyHdSrKwDKQQeImyB4V4SNrbEQXNK1M/CPYY9UGQPzCx79JJxArNYe1TqKMx2kYBgynI5EWdfDlexymGHwdOktqFOnTtvWRVCJdiN47iWG8bDMjgOEn8fs9Kq7rXyzDA2ZTzVuB++huLiVnFVKmGYLWtusQErAWRiTYKw/0n0sD2WPskEhIErSqI4YWuM1ZWGoOVip4EfQz53tbCVtl4r1tG5pVNFJycDP1bNwqLfJuVjn2hLyouQ6ZOMiM+0vFSOY4aaaidGKwdLFUXpOMmyI95GGhF9GBPd4GBr9HvSOnXpipTN1ORXRkYW3lI4ML6cbgi9xvWBHBFxPhtRMTsrFnjpcaJWp3NjfOx1scypuMxe/1D0f2/Tr0lq02urag6qwtdXHBhl5g5ggwLJEwpVQRcTOAiIgIiICIiAiIgIiICJi7gC5yA4zEV1OjDzEDZE8BnsBERAxemCLEXB4SLxGAZc1uy8tSP/IfXvktECDSqCMtJ5WpK17i9xY6G45EHJh0N5IYzZwbtKd1udrg/iHHvyMjHYq2643WOnJvwnj3a9IHlGkEUKNBYADgAAqgXJ0VQNeE30cUpJAPaXUceIv3ZTndpjVCsM75aEGxBzsQR3nzgb3wxB36TbjHUe63eOH7ynRhduAkpUG4668u/u65jrOBMUyZP2hc9tQchYe0uZ1y1N7TZi8MlUWbVNGUgPTJ4g+7wyORgT6uCLjMHjPZSv8AFquDcCqboxstYDsseToPZfu1txEtGB2olQAgjPTO4P4W4wO2a69BXVlZQysCCrAEMDkQQciCOE2RAp+L2TWwZ36Ieth+NLNq1Ec6ed61MD/TPaHulhZJKbNx9OqgemysrZhlNweBN/C3Qixk2RK/tP0eZXbEYWy1GN6lEm1Ov1NgfV1f9wA30YMLWD3b3o/TxlH1b9lluUqWuUbQ5cVIyI494BHynDYvE7LxTBlNrgVaV8nXPddDpe1yrccweIH1vZO1krBhYpUQgVKTiz02I0ZbnXgwJDDNSROT0r9FqeNpWyWqgPq6lvEq3ND9NR1D3ZW2UqIlWk28ji6t0vYgjgQQQRqDfxn8PiQw68vzHMT4XsjbNbZmJenVVvVlrVaWpU2Fqqcza2ntrbiBb6rg8crKrowZWAZWU3BBzBU8iP0IgWWJyYPHB8jr9+7r0nXAREQEREBERAREQPCJGYrAbuai45akfqJKRAgUA4fvym5arjR2HQ9sfXtf8p2YrZ4bMZH6HvH5yOqqVNmFvse4wO2ltEj2lv1TP/gc/LenXRxKt7JB5jiO8aiQdTEhdQ1rX37EqNbht25XIA3OWeuUzSsrgMLOvuuDfyYZjwMCeiRNPEuPZa45Pn/zHaHjvTYm2lH8RWp/N7Sf3rp/UBAkpqxGGV1KsAQeB/evWZUq6sLqQwPEEEeYmcCvYzZ9Wlmu9VTl/qr3EkCoPJvxnKbP8PqEez9QD4i8nYgVio7U3UMLHWx425HiO6UjY3ohjKW01xO/hvVKN0sm+tWqvq6q2qJbdL1GqK7tc9pAw0An1nE4VKi7rgMOR58COR6yBxuwaidqkS4+AnteDe9459TA8X1dVWpsAwPZZGGRsFY5G1wN4ZjvFtZV9o7KxOAY1cOTUw5zem1zufiOoH+4P6uZm6NdKhsey6m2Ys6nlnmp6H6yToYpkyqHIf6lrA5e8PdOvIac4HD6Pel9OsLAneX2qTe2vUH3l6/aWahilfTy4+X5yh+kXoPdvX4XsuufqlO7nzpN7p+U5ciNDx7I9MirerxPZKkj1tioB5VFyKN1GXMDWB9OiROG2sct7tA6MuZsdDYZMOq68pJUa6uLqQRzH716QI/a+w1rEVFY0q6AhK6gbwBzKMpyqUydUPeLEBhyYHazb4oV1FOtYkWJKVgMy9Fj7QHFD2l43FmM/OXaOzaddClRd5bgjMgqwzVlcWKMDmGBBECuemPohTx1LKyVkH+XU5jXce2qE+RNxxB+bejG36mArtg8UDTp79iG/wBCo2e9f+U9wSRlmHGRa/1FsTVwpC4ht+ley4qwFr6LiALBG4esFlY67hsGj/TT0NpY+lqKeIpginVIyt/LqDUoTfqpJI1IIdK1iP3+kmMBtYHssc+B/X9ftx+Wehm3qtOodnYsFK1Ls097MkAX9UW96yjeRveTL3Re5+tgXSJXtlbcsQj6cDy/X9+FgVgcxxgexEQEREBERAREQExemCLEAjkZlECMr7KIzQ+BP2b998jK2HAfeYFXtbeBKkjO28AbOBe+d89LSzTXVoKwswBH78oFOR8TTvfdrLdiALhgvujM9og5XJXI53nZgcbvZgMvQ5HO/wCn2tcG8ksRscjNDfjunXwP775wPTtcEWPG+R5Z/rAwakl95b02+JDuE94GTeIm6ltbEJ8NYd26/kMj4XkXWBQdlzb4H7Q8G9oeZ7pWdremowrgth3dP8wFlqoAWobhrhA1id1HuLjtWNgALkPo2F9JqLZNvIeO8NPEaeNpKU6ysLqQRzBuPMSp4TGUcQitcMrqGSoBYlWF1OeZyIyP0mqpQrUSXA3l+NCQwHzAZ+eXUwLpErGA9KL2BIbo3ZbzAsfLxk3Q2rTbju/i/wDIZfWB5tDZFKt7Q7QFg6mzDuYcOhuOkhq2FxFC4Zf+opZ9pB/mgZ+1S0qC3FDf5DLLeLQITBY5KgujBgDbLgR7pBzVuakAjiJxekHotQxYu3YqgZVRrloHF+2vfmOBEmsbsenUbfsUqWt61DZ7cATo6/KwI6TjZK1L2x6xf5iA3/qpZnxW/csD5vTrYzZtQUnUtTJO6t7o44tSe3Ybmp8Rxlx2TtynWHrKTG/vcHXo65gjle45GSlZaNemUdVqU34HMHqCNCOYzHSU3afoZXw7+uwbFwLncP8AFXoDpVXpYnLQ6wL5htscH/vGniuq/UdRJJHBAINwdCMx5z5zsT0nWqdxv8uqMt3OzW5cj8p8OUsNDGMpuptzHA94/PI9YFlqUwwIIBBBBBFwQciCOIlcr7NqYXOiGqUBrRF2qUQP5PF6f+1qPcysklMNthGybsnnfsnx4dxt4yQgUD0p9G6G0qKOjhKyC9DEqeRuFZhmU3h3owuLEEGJ2Nteq4eliF9XisPZayZWN/YrJbI03HEZA3GQKy8bU2EwZq2HsrsbvSJslbhe9j6urkO2Ab2AYMAN2t7UpU8QvrARRxOFDZ1AVKAi7UsQoNzQfPMEjR0JIzDmqV5L7F9ImQhXuVP7y69OPfrVdnbVpYiitemTukkEN7jC28hbRiCdRkQQeNh0vilRd5tNL2yJOQUHQsTkFFyeAMD6eldSAQwIIBBvwM9lcwvo3VKIWqsrbq3XXdNhcX42OU9gWeIiAiIgIiICIiAiIgJqr4ZXFmF/uO46ibYgQdf0eJPZYbueozHlkfp4ym+kP/x/Rd/WYjDCrYW31arY5boLrTYXIUAXI0AFyAJ9OiB8zwjJTVVpH1aIAqqM0AW4AtrxuSCCTmZYtn45sri3UG4PDI636GTuL2PQqZsgJ+IZHxI18ZHt6Mhf4bkfKw3h5ixH1gaMXsahXF7bra7yjjzK/mLSJrbNxVDMH1qedh9x4ya/6aumqXHNDvDysG8hNtDG3OuY4cR3jUQIfAbeztdkPLh5WsZOYfbfxC/Ufof1nPjNl0K2bLY/EuR8RoZE1tjYilnTPrV5an+3UeBMC3UcYjaEX5HI+Rm6UnD7WU9luyeTaX79JMUMey6Me45j65+RECTxOzEa5HZY+8trn8Q0bxBkZXo1qeo3l+JQcvxJmR4XHdO6jtce8LdRmPLX6GdtOsrC4II6QKXtbZGHxQ3n7L8KyW3v6uFQaa+BEjBia+FsuJ7dLRcUtyo5CqNU8fNpfMbsem+Y7DfEvHvGjffrIutgalO97MtrEgXBHEMp0HQ3HMwI1a/XX7H7idWE2rUp2tmvwnTw+H95TgqbI3BvYewGv/T3ATr6hibIflJ3TwKazVRxAa9rgg2IIIKn4WU5q3Q9+YzgXHAbXp1cgbN8J18Of70nPt70YwuMQpXphsiAwJV1B1C1FIYDpex4gyslrG97db5ZS3bFxhq0KdQ++tweYud0+K2PjArmyvQBsJS9RhcQaVIm5Pqt6qe+r6wKTyunnO7YnoFgsM4qhWq1he1es3rHF9St+yn9IGsscQPLRPYgIiICIiAiIgIiICIiAiIgIiICIiAmqthlb2gD3jTuPCbYgcR2aB7LEdDmP1+s1mm68Ljmuf01+kkYgQuKwtGt7agn4hkw8R9jIqpsKtTzoOHX+W2R8Dp9paquGVtQD14+Yzmh8AfdY9xz+uv3gValtCzbjg03+BuP4T737ynQMTbMGx5jI+clsXhd5d2rTDryI3x4cR35SLq7GyvSa4+B2vbotXXwbe7xA6aG3nX2u0PI+Y/SSmF2tTewvYngePcdD3aypAgOaZ7LgX9Wcmt8QW/aX5luOs8xWNFMrSHarVQRTogHecnIEi2SA5ljkADAtuM2Qj3Kk02PvJbP8SkFW8R4yn4n0Mx7Y2lWarRalTRldafrKNSsCG3Fe5YWDWIO9lna17S+0lsAL3sAL8+sygUyp6A+vcGtUZKdrGhTqM28eO9WftAWysoHfLhRpBVCqAAoAAAsABkABytM4gIiICIiAiIgIiICIiAiIgIiICIiAiIgIiICIiAiIgIiIHlpoxGBpv7Qz+JSVb+9SD9YiB8vxpP+IrV3mL0kqKhZ2bdG+GyViRe4BvbgJ9D2Lg6e6K+6DVqKA1Q5sQCbLc6L8oyiIErERAREQEREBERA/9k=">
            <a:extLst>
              <a:ext uri="{FF2B5EF4-FFF2-40B4-BE49-F238E27FC236}">
                <a16:creationId xmlns:a16="http://schemas.microsoft.com/office/drawing/2014/main" id="{3AD9FDA6-FFC2-4C74-88DB-17774E25CB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890588"/>
            <a:ext cx="2457450" cy="185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sp>
        <p:nvSpPr>
          <p:cNvPr id="17412" name="AutoShape 8" descr="data:image/jpeg;base64,/9j/4AAQSkZJRgABAQAAAQABAAD/2wCEAAkGBhASEBISExQUFBUSFRQXGBMXFBgYGBYYFhcVFhUXFxMXGyYeFxkjGRQVHzAgJicpOCwtFx4xNTAqNScrLCkBCQoKBQUFDQUFDSkYEhgpKSkpKSkpKSkpKSkpKSkpKSkpKSkpKSkpKSkpKSkpKSkpKSkpKSkpKSkpKSkpKSkpKf/AABEIAMMBAgMBIgACEQEDEQH/xAAbAAEAAgMBAQAAAAAAAAAAAAAABQYCAwQBB//EAEAQAAIBAgMFBAgEBAUEAwAAAAECAAMRBCExBRJBUWEicYGRBhMyQlJiobFywdHwM1OCkhUjQ2OiFHPS4QfC8f/EABQBAQAAAAAAAAAAAAAAAAAAAAD/xAAUEQEAAAAAAAAAAAAAAAAAAAAA/9oADAMBAAIRAxEAPwD7jERAREQE58TjVRkU6vvWH4Rc59358jOicu0cCKqW0ZSGRrey40PdmQRxBI4wMTWJ/wDWX/uYZch5TmoV94ZjdZTZl+EjUdRncHiCDxm4GB7uLyHhl9RPd1x7DkdG7Y+p3v8AlF56DALtTdyqruXyDg3pnl2rDdPRgO8zuBnFw79RzHIic9FDR9i5p8aepTrT6fL5coEtEwpVQwBBuDoRM4CIiAiIgIiICIiAiIgIiICIiAiIgIiICIiAiIgIiICIiBw47CG/rFHaAsR8a627xc2PUjjOanUBAI0ksRIzHUNwmoPZJ7Y5fOB9x46g3DIGZXmpTMwYGUXngM9gYgFTvJqc2TQN1HJvvOzD4lXFx3EHIg8iOBnLMHpG++p3XGV+DDkw4j7QJOJzYXGb11I3WGqn7g8R1nTAREQEREBERAREQEREBERAREQEREBERARIOrt9qdQ06iC4zBBsGUnIgG/d3zqp7dpEXIZRztcDvK3t42gSUTXQxKOAyMGU6MpBHmJsgIiICeET2IEViMP6o3H8M/8AAn7IT/b3Hs+yTZbi3ORlWiaZt7pyU/CeCn8j4a2uHoMyvMBPRAzieRAxqUg1tQRow1U/p0m7C4w33HsG4Hg3Ucj0mgVhvFc7gA6G1jfQ6G1s7aXHOZOisLMLg/vI8DAkokdQxZp2Wobrwqfk/I9fPmZGAiIgIiICIiAiIgIiICIiAiIgIiIEftfZS10toy5q3I8jzU8R3cQJWFLo5Vhusuo+zA8QeB+1rC7zg2pspay8mX2X5dCOKniPtAg6Vt7fzV+Lod1jy3srP/UGknR2q6+2N8fEg7Q/FSuSe9CfwiRYRkJRxYjhqCOatxHhNyORAsGGxaVF3kYMp4g3Hd39JulcNIFt9WanU/mLa5/Gp7NQfi8CJ10ttMmVcAD+ct/V/wBYOdI99x80CYiYq4IBGYOd5lATGpTDAggEEWIPGZRAimplDYkkE9ljr0Vjz68e/XK8kKlMMCCAQdRI2opQ2bMH2W5/Kfm68e/UMovMbz2BhVoK26SM1N1biD0IzsbWI4i4M1YesybiVWUuxKqwy37AG9vdPC3Trn0zXXoq6lWF1Oo7swQRoQcwRoYG64tY5gzGlVNL5qfmyfqvTh9BG7Q2mKHqwd5gSqkneYne7ILNY5727nl7RPukSQw+JVxdSCPPUXHQgjO4uCOYgSaOCAQbg8R+sykZT3qeaC6nVPuV69OPfme+jWVgCDcH9+BgbIiICIiAiIgIiICIiAiIgIiICIiBz4zBJUWzDTQjUHmDIKrh3pNutodGGh/Q9PvLLMK1FWBDC4PCBX1m1WI0nmKwjUs9U+L4ejch83nbU+KYGNGiaZvRYU+dM3NJv6BnTPVcuYMkcJtlWYJUBpVDorEEP/26gyfuyPMCcQMyZFZSrAMp1Ui48ufWBN3nsgqL1aXsE1UH+mzf5i/gqH2h8rf3STwW0KdUHdOYyZSCGU8mU5gwOqYVaIYFSLg5EGZxAiKqGmwDG6k2VzzOit83I+93+17eSdWirKVYAgixBzBHIiRFVGpGzElCbLUOoJ0SoefAPx0PasWDbPbzG89gY1qIYWPX66//AJxkLXWph33xvshNyoBcqNXZBvbzDMu1PtHskra+8J28wdQcjmP39evCAwGOWooZSDkDcG4INwCG4glW8jNxpsDv09feTg36G3H76TTh6QXIcTfh+Qt+yeJm6jXVhdTf8u8cNLwOrC4tXFxqNQdR3/rxm+RWJpEnfQ2cfXzy8DkehsRvwO0Q+Ryb6Hu5Hocx11gd0REBERAREQEREBERAREQEREBERA8IkXitk2zpZfJoP6eXdp3SViBXlfM8CDYjiD3cJsBkpi8Cr65HQMNR+o6SLq0mQ2bjow0P6HofrAyBnlWkrEE3V10dTZl6A8R8puOkK08qE2O6N48Be3Hic7QN9LaT0/4o3l/mqDl/wBymLlfxC47pJ0qqsAykEHMEG4PcRrIWjigfZJuOBBVgbXzU5g2N+430hKFiWpH1bE3K2vTc/Mg0PVbHvgTsxqUwwKkAggggi4IORBB1E4sNtQEhKg9W50ubq34H0J6ZHpO+BB4hDQPaJNI5Byc6d9Fcn3eAfhkG+Kb7STdAQQRcEWsevSQOIonC55th/M0O/i1HrqnVPYDqnl4DZX1B0I43zBBnkDaJorUWB36dt7iOD3tr1y1nj4tB7Tove6j7mbGf6/vxgKWJDC+hyup1W+YBE49pmoB62mpcr7dMe06jimf8QcB7wyuDukcHpPtkYWia4CBrhN+oWFJbhiGqlASR2Ag+Z1Fxczm9BPS44/DmqVVHpsqPuMSl2ppUBBOYPbsVubMpFzlAsGyPSBKiK4YMjaVOXCz8jfK5tbQ2NiZufPfSHCVMJUOMw4ujkevo6KSct/Tsk3I3rZE53DECxej236VWkHQ3pnKx9qmRqrDhblw1F1IsFgieK157AREQEREBERAREQEREBERAREQExdARYi4PCZRAjK+zSLlM/l/Q/l9ZyK/P65W7+UnpzYrBK/Q8/1HEQImth1cC+dtCDYqeYI4zEO6tYqWUnJltdbnRwbZD4hfrzm16bIbMLdeB7j+U9U3gDWQ3RrG+RUjI+B14+RmdOrUp+x21/ls3aH4HOvc3nI7GbMLP6xWYMARa+RBYtZkvu1Bcm17EXNiZpo7UZCFqgLdgqm5KsT7IDNmjE5bj53sN7MCBZsHtBKl905jVSLMv4lOYnRIJ0SpY57y6OMmXjr5G2h8Zvp7RqU/wCKN9P5qjMfjQfcQObFbGq0iDht0oWzoMd1Uuc2ptundFzcpa2pWxuG7sDskqd+q3rH5WtTToif/ZiT1AyHdSrKwDKQQeImyB4V4SNrbEQXNK1M/CPYY9UGQPzCx79JJxArNYe1TqKMx2kYBgynI5EWdfDlexymGHwdOktqFOnTtvWRVCJdiN47iWG8bDMjgOEn8fs9Kq7rXyzDA2ZTzVuB++huLiVnFVKmGYLWtusQErAWRiTYKw/0n0sD2WPskEhIErSqI4YWuM1ZWGoOVip4EfQz53tbCVtl4r1tG5pVNFJycDP1bNwqLfJuVjn2hLyouQ6ZOMiM+0vFSOY4aaaidGKwdLFUXpOMmyI95GGhF9GBPd4GBr9HvSOnXpipTN1ORXRkYW3lI4ML6cbgi9xvWBHBFxPhtRMTsrFnjpcaJWp3NjfOx1scypuMxe/1D0f2/Tr0lq02urag6qwtdXHBhl5g5ggwLJEwpVQRcTOAiIgIiICIiAiIgIiICJi7gC5yA4zEV1OjDzEDZE8BnsBERAxemCLEXB4SLxGAZc1uy8tSP/IfXvktECDSqCMtJ5WpK17i9xY6G45EHJh0N5IYzZwbtKd1udrg/iHHvyMjHYq2643WOnJvwnj3a9IHlGkEUKNBYADgAAqgXJ0VQNeE30cUpJAPaXUceIv3ZTndpjVCsM75aEGxBzsQR3nzgb3wxB36TbjHUe63eOH7ynRhduAkpUG4668u/u65jrOBMUyZP2hc9tQchYe0uZ1y1N7TZi8MlUWbVNGUgPTJ4g+7wyORgT6uCLjMHjPZSv8AFquDcCqboxstYDsseToPZfu1txEtGB2olQAgjPTO4P4W4wO2a69BXVlZQysCCrAEMDkQQciCOE2RAp+L2TWwZ36Ieth+NLNq1Ec6ed61MD/TPaHulhZJKbNx9OqgemysrZhlNweBN/C3Qixk2RK/tP0eZXbEYWy1GN6lEm1Ov1NgfV1f9wA30YMLWD3b3o/TxlH1b9lluUqWuUbQ5cVIyI494BHynDYvE7LxTBlNrgVaV8nXPddDpe1yrccweIH1vZO1krBhYpUQgVKTiz02I0ZbnXgwJDDNSROT0r9FqeNpWyWqgPq6lvEq3ND9NR1D3ZW2UqIlWk28ji6t0vYgjgQQQRqDfxn8PiQw68vzHMT4XsjbNbZmJenVVvVlrVaWpU2Fqqcza2ntrbiBb6rg8crKrowZWAZWU3BBzBU8iP0IgWWJyYPHB8jr9+7r0nXAREQEREBERAREQPCJGYrAbuai45akfqJKRAgUA4fvym5arjR2HQ9sfXtf8p2YrZ4bMZH6HvH5yOqqVNmFvse4wO2ltEj2lv1TP/gc/LenXRxKt7JB5jiO8aiQdTEhdQ1rX37EqNbht25XIA3OWeuUzSsrgMLOvuuDfyYZjwMCeiRNPEuPZa45Pn/zHaHjvTYm2lH8RWp/N7Sf3rp/UBAkpqxGGV1KsAQeB/evWZUq6sLqQwPEEEeYmcCvYzZ9Wlmu9VTl/qr3EkCoPJvxnKbP8PqEez9QD4i8nYgVio7U3UMLHWx425HiO6UjY3ohjKW01xO/hvVKN0sm+tWqvq6q2qJbdL1GqK7tc9pAw0An1nE4VKi7rgMOR58COR6yBxuwaidqkS4+AnteDe9459TA8X1dVWpsAwPZZGGRsFY5G1wN4ZjvFtZV9o7KxOAY1cOTUw5zem1zufiOoH+4P6uZm6NdKhsey6m2Ys6nlnmp6H6yToYpkyqHIf6lrA5e8PdOvIac4HD6Pel9OsLAneX2qTe2vUH3l6/aWahilfTy4+X5yh+kXoPdvX4XsuufqlO7nzpN7p+U5ciNDx7I9MirerxPZKkj1tioB5VFyKN1GXMDWB9OiROG2sct7tA6MuZsdDYZMOq68pJUa6uLqQRzH716QI/a+w1rEVFY0q6AhK6gbwBzKMpyqUydUPeLEBhyYHazb4oV1FOtYkWJKVgMy9Fj7QHFD2l43FmM/OXaOzaddClRd5bgjMgqwzVlcWKMDmGBBECuemPohTx1LKyVkH+XU5jXce2qE+RNxxB+bejG36mArtg8UDTp79iG/wBCo2e9f+U9wSRlmHGRa/1FsTVwpC4ht+ley4qwFr6LiALBG4esFlY67hsGj/TT0NpY+lqKeIpginVIyt/LqDUoTfqpJI1IIdK1iP3+kmMBtYHssc+B/X9ftx+Wehm3qtOodnYsFK1Ls097MkAX9UW96yjeRveTL3Re5+tgXSJXtlbcsQj6cDy/X9+FgVgcxxgexEQEREBERAREQExemCLEAjkZlECMr7KIzQ+BP2b998jK2HAfeYFXtbeBKkjO28AbOBe+d89LSzTXVoKwswBH78oFOR8TTvfdrLdiALhgvujM9og5XJXI53nZgcbvZgMvQ5HO/wCn2tcG8ksRscjNDfjunXwP775wPTtcEWPG+R5Z/rAwakl95b02+JDuE94GTeIm6ltbEJ8NYd26/kMj4XkXWBQdlzb4H7Q8G9oeZ7pWdremowrgth3dP8wFlqoAWobhrhA1id1HuLjtWNgALkPo2F9JqLZNvIeO8NPEaeNpKU6ysLqQRzBuPMSp4TGUcQitcMrqGSoBYlWF1OeZyIyP0mqpQrUSXA3l+NCQwHzAZ+eXUwLpErGA9KL2BIbo3ZbzAsfLxk3Q2rTbju/i/wDIZfWB5tDZFKt7Q7QFg6mzDuYcOhuOkhq2FxFC4Zf+opZ9pB/mgZ+1S0qC3FDf5DLLeLQITBY5KgujBgDbLgR7pBzVuakAjiJxekHotQxYu3YqgZVRrloHF+2vfmOBEmsbsenUbfsUqWt61DZ7cATo6/KwI6TjZK1L2x6xf5iA3/qpZnxW/csD5vTrYzZtQUnUtTJO6t7o44tSe3Ybmp8Rxlx2TtynWHrKTG/vcHXo65gjle45GSlZaNemUdVqU34HMHqCNCOYzHSU3afoZXw7+uwbFwLncP8AFXoDpVXpYnLQ6wL5htscH/vGniuq/UdRJJHBAINwdCMx5z5zsT0nWqdxv8uqMt3OzW5cj8p8OUsNDGMpuptzHA94/PI9YFlqUwwIIBBBBBFwQciCOIlcr7NqYXOiGqUBrRF2qUQP5PF6f+1qPcysklMNthGybsnnfsnx4dxt4yQgUD0p9G6G0qKOjhKyC9DEqeRuFZhmU3h3owuLEEGJ2Nteq4eliF9XisPZayZWN/YrJbI03HEZA3GQKy8bU2EwZq2HsrsbvSJslbhe9j6urkO2Ab2AYMAN2t7UpU8QvrARRxOFDZ1AVKAi7UsQoNzQfPMEjR0JIzDmqV5L7F9ImQhXuVP7y69OPfrVdnbVpYiitemTukkEN7jC28hbRiCdRkQQeNh0vilRd5tNL2yJOQUHQsTkFFyeAMD6eldSAQwIIBBvwM9lcwvo3VKIWqsrbq3XXdNhcX42OU9gWeIiAiIgIiICIiAiIgJqr4ZXFmF/uO46ibYgQdf0eJPZYbueozHlkfp4ym+kP/x/Rd/WYjDCrYW31arY5boLrTYXIUAXI0AFyAJ9OiB8zwjJTVVpH1aIAqqM0AW4AtrxuSCCTmZYtn45sri3UG4PDI636GTuL2PQqZsgJ+IZHxI18ZHt6Mhf4bkfKw3h5ixH1gaMXsahXF7bra7yjjzK/mLSJrbNxVDMH1qedh9x4ya/6aumqXHNDvDysG8hNtDG3OuY4cR3jUQIfAbeztdkPLh5WsZOYfbfxC/Ufof1nPjNl0K2bLY/EuR8RoZE1tjYilnTPrV5an+3UeBMC3UcYjaEX5HI+Rm6UnD7WU9luyeTaX79JMUMey6Me45j65+RECTxOzEa5HZY+8trn8Q0bxBkZXo1qeo3l+JQcvxJmR4XHdO6jtce8LdRmPLX6GdtOsrC4II6QKXtbZGHxQ3n7L8KyW3v6uFQaa+BEjBia+FsuJ7dLRcUtyo5CqNU8fNpfMbsem+Y7DfEvHvGjffrIutgalO97MtrEgXBHEMp0HQ3HMwI1a/XX7H7idWE2rUp2tmvwnTw+H95TgqbI3BvYewGv/T3ATr6hibIflJ3TwKazVRxAa9rgg2IIIKn4WU5q3Q9+YzgXHAbXp1cgbN8J18Of70nPt70YwuMQpXphsiAwJV1B1C1FIYDpex4gyslrG97db5ZS3bFxhq0KdQ++tweYud0+K2PjArmyvQBsJS9RhcQaVIm5Pqt6qe+r6wKTyunnO7YnoFgsM4qhWq1he1es3rHF9St+yn9IGsscQPLRPYgIiICIiAiIgIiICIiAiIgIiICIiAmqthlb2gD3jTuPCbYgcR2aB7LEdDmP1+s1mm68Ljmuf01+kkYgQuKwtGt7agn4hkw8R9jIqpsKtTzoOHX+W2R8Dp9paquGVtQD14+Yzmh8AfdY9xz+uv3gValtCzbjg03+BuP4T737ynQMTbMGx5jI+clsXhd5d2rTDryI3x4cR35SLq7GyvSa4+B2vbotXXwbe7xA6aG3nX2u0PI+Y/SSmF2tTewvYngePcdD3aypAgOaZ7LgX9Wcmt8QW/aX5luOs8xWNFMrSHarVQRTogHecnIEi2SA5ljkADAtuM2Qj3Kk02PvJbP8SkFW8R4yn4n0Mx7Y2lWarRalTRldafrKNSsCG3Fe5YWDWIO9lna17S+0lsAL3sAL8+sygUyp6A+vcGtUZKdrGhTqM28eO9WftAWysoHfLhRpBVCqAAoAAAsABkABytM4gIiICIiAiIgIiICIiAiIgIiICIiAiIgIiICIiAiIgIiIHlpoxGBpv7Qz+JSVb+9SD9YiB8vxpP+IrV3mL0kqKhZ2bdG+GyViRe4BvbgJ9D2Lg6e6K+6DVqKA1Q5sQCbLc6L8oyiIErERAREQEREBERA/9k=">
            <a:extLst>
              <a:ext uri="{FF2B5EF4-FFF2-40B4-BE49-F238E27FC236}">
                <a16:creationId xmlns:a16="http://schemas.microsoft.com/office/drawing/2014/main" id="{CB195F1B-DE91-4565-9D4B-8E02B23650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890588"/>
            <a:ext cx="2457450" cy="185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361D5362-15CF-43CA-AA16-B2AB19BC8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18</a:t>
            </a:fld>
            <a:endParaRPr lang="en-US" altLang="pl-PL" dirty="0"/>
          </a:p>
        </p:txBody>
      </p:sp>
      <p:sp>
        <p:nvSpPr>
          <p:cNvPr id="22" name="Prostokąt 21">
            <a:extLst>
              <a:ext uri="{FF2B5EF4-FFF2-40B4-BE49-F238E27FC236}">
                <a16:creationId xmlns:a16="http://schemas.microsoft.com/office/drawing/2014/main" id="{25FD1EE7-E1D5-4F41-A369-4433411A3BC8}"/>
              </a:ext>
            </a:extLst>
          </p:cNvPr>
          <p:cNvSpPr/>
          <p:nvPr/>
        </p:nvSpPr>
        <p:spPr>
          <a:xfrm>
            <a:off x="929416" y="1506946"/>
            <a:ext cx="3654416" cy="1460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make and serve coffee-based beverages and to make simple milk decorations on their surface </a:t>
            </a:r>
          </a:p>
          <a:p>
            <a:pPr marL="0" indent="0" algn="ctr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NEED TO KNOW:</a:t>
            </a:r>
            <a:endParaRPr lang="pl-PL" sz="2000" b="1" dirty="0">
              <a:solidFill>
                <a:srgbClr val="FF8803"/>
              </a:solidFill>
            </a:endParaRPr>
          </a:p>
        </p:txBody>
      </p:sp>
      <p:pic>
        <p:nvPicPr>
          <p:cNvPr id="23" name="Grafika 22">
            <a:extLst>
              <a:ext uri="{FF2B5EF4-FFF2-40B4-BE49-F238E27FC236}">
                <a16:creationId xmlns:a16="http://schemas.microsoft.com/office/drawing/2014/main" id="{969581F2-DAF6-4482-9F8F-D50E789F3E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95950" y="3167317"/>
            <a:ext cx="1517653" cy="2349915"/>
          </a:xfrm>
          <a:prstGeom prst="rect">
            <a:avLst/>
          </a:prstGeom>
        </p:spPr>
      </p:pic>
      <p:sp>
        <p:nvSpPr>
          <p:cNvPr id="24" name="Prostokąt 23">
            <a:extLst>
              <a:ext uri="{FF2B5EF4-FFF2-40B4-BE49-F238E27FC236}">
                <a16:creationId xmlns:a16="http://schemas.microsoft.com/office/drawing/2014/main" id="{DB5F2113-86F0-4D35-BFE0-DFF56F6E1AFB}"/>
              </a:ext>
            </a:extLst>
          </p:cNvPr>
          <p:cNvSpPr/>
          <p:nvPr/>
        </p:nvSpPr>
        <p:spPr>
          <a:xfrm>
            <a:off x="3320921" y="6068318"/>
            <a:ext cx="9160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PODCAST </a:t>
            </a:r>
            <a:br>
              <a:rPr lang="pl-PL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l-PL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 </a:t>
            </a:r>
          </a:p>
        </p:txBody>
      </p:sp>
      <p:pic>
        <p:nvPicPr>
          <p:cNvPr id="26" name="Obraz 25">
            <a:extLst>
              <a:ext uri="{FF2B5EF4-FFF2-40B4-BE49-F238E27FC236}">
                <a16:creationId xmlns:a16="http://schemas.microsoft.com/office/drawing/2014/main" id="{5F5FCC83-F28D-430A-A294-38584AAE065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9" t="-1724" r="-1669" b="-1724"/>
          <a:stretch/>
        </p:blipFill>
        <p:spPr>
          <a:xfrm>
            <a:off x="2598956" y="6020738"/>
            <a:ext cx="539422" cy="540000"/>
          </a:xfrm>
          <a:prstGeom prst="rect">
            <a:avLst/>
          </a:prstGeom>
        </p:spPr>
      </p:pic>
      <p:sp>
        <p:nvSpPr>
          <p:cNvPr id="27" name="Prostokąt 26">
            <a:extLst>
              <a:ext uri="{FF2B5EF4-FFF2-40B4-BE49-F238E27FC236}">
                <a16:creationId xmlns:a16="http://schemas.microsoft.com/office/drawing/2014/main" id="{4CFDD04F-0FBA-44EA-B491-1116D21549C9}"/>
              </a:ext>
            </a:extLst>
          </p:cNvPr>
          <p:cNvSpPr/>
          <p:nvPr/>
        </p:nvSpPr>
        <p:spPr>
          <a:xfrm>
            <a:off x="1128234" y="6074132"/>
            <a:ext cx="12131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Attachment</a:t>
            </a:r>
            <a:r>
              <a:rPr lang="pl-PL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r>
              <a:rPr lang="pl-PL" sz="1400" dirty="0" err="1"/>
              <a:t>Work</a:t>
            </a:r>
            <a:r>
              <a:rPr lang="pl-PL" sz="1400" dirty="0"/>
              <a:t> </a:t>
            </a:r>
            <a:r>
              <a:rPr lang="pl-PL" sz="1400" dirty="0" err="1"/>
              <a:t>card</a:t>
            </a:r>
            <a:r>
              <a:rPr lang="pl-PL" sz="1400" dirty="0"/>
              <a:t> 2</a:t>
            </a:r>
            <a:endParaRPr lang="pl-PL" sz="1400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8" name="Grupa 27">
            <a:extLst>
              <a:ext uri="{FF2B5EF4-FFF2-40B4-BE49-F238E27FC236}">
                <a16:creationId xmlns:a16="http://schemas.microsoft.com/office/drawing/2014/main" id="{938F7831-9ED3-4185-85C7-17DAF395A7CE}"/>
              </a:ext>
            </a:extLst>
          </p:cNvPr>
          <p:cNvGrpSpPr/>
          <p:nvPr/>
        </p:nvGrpSpPr>
        <p:grpSpPr>
          <a:xfrm>
            <a:off x="511510" y="6056188"/>
            <a:ext cx="522000" cy="522000"/>
            <a:chOff x="7940396" y="332162"/>
            <a:chExt cx="522000" cy="522000"/>
          </a:xfrm>
        </p:grpSpPr>
        <p:sp>
          <p:nvSpPr>
            <p:cNvPr id="29" name="Owal 28">
              <a:extLst>
                <a:ext uri="{FF2B5EF4-FFF2-40B4-BE49-F238E27FC236}">
                  <a16:creationId xmlns:a16="http://schemas.microsoft.com/office/drawing/2014/main" id="{EF6F313A-A896-4BF7-B88C-25FCA864A0B2}"/>
                </a:ext>
              </a:extLst>
            </p:cNvPr>
            <p:cNvSpPr/>
            <p:nvPr/>
          </p:nvSpPr>
          <p:spPr>
            <a:xfrm>
              <a:off x="7968208" y="397110"/>
              <a:ext cx="439602" cy="4396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pic>
          <p:nvPicPr>
            <p:cNvPr id="30" name="Grafika 29">
              <a:extLst>
                <a:ext uri="{FF2B5EF4-FFF2-40B4-BE49-F238E27FC236}">
                  <a16:creationId xmlns:a16="http://schemas.microsoft.com/office/drawing/2014/main" id="{176ADCAA-F00E-4EA4-A9E2-A5C097AEA01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940396" y="332162"/>
              <a:ext cx="522000" cy="522000"/>
            </a:xfrm>
            <a:prstGeom prst="rect">
              <a:avLst/>
            </a:prstGeom>
          </p:spPr>
        </p:pic>
      </p:grpSp>
      <p:sp>
        <p:nvSpPr>
          <p:cNvPr id="16" name="Tytuł 1">
            <a:extLst>
              <a:ext uri="{FF2B5EF4-FFF2-40B4-BE49-F238E27FC236}">
                <a16:creationId xmlns:a16="http://schemas.microsoft.com/office/drawing/2014/main" id="{6F4C9880-497D-422E-B3CE-EAD7AF32229B}"/>
              </a:ext>
            </a:extLst>
          </p:cNvPr>
          <p:cNvSpPr txBox="1">
            <a:spLocks/>
          </p:cNvSpPr>
          <p:nvPr/>
        </p:nvSpPr>
        <p:spPr bwMode="auto">
          <a:xfrm>
            <a:off x="1270695" y="188913"/>
            <a:ext cx="5761409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DETERMINATION OF SPECIFIC OBJECTIVES</a:t>
            </a:r>
          </a:p>
        </p:txBody>
      </p:sp>
    </p:spTree>
    <p:extLst>
      <p:ext uri="{BB962C8B-B14F-4D97-AF65-F5344CB8AC3E}">
        <p14:creationId xmlns:p14="http://schemas.microsoft.com/office/powerpoint/2010/main" val="7680352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ymek mowy: prostokąt 2">
            <a:extLst>
              <a:ext uri="{FF2B5EF4-FFF2-40B4-BE49-F238E27FC236}">
                <a16:creationId xmlns:a16="http://schemas.microsoft.com/office/drawing/2014/main" id="{25D3D887-EF93-41C9-BCC5-A639BD700F55}"/>
              </a:ext>
            </a:extLst>
          </p:cNvPr>
          <p:cNvSpPr/>
          <p:nvPr/>
        </p:nvSpPr>
        <p:spPr>
          <a:xfrm rot="5400000">
            <a:off x="6681221" y="294486"/>
            <a:ext cx="4391780" cy="6629776"/>
          </a:xfrm>
          <a:prstGeom prst="wedgeRectCallout">
            <a:avLst>
              <a:gd name="adj1" fmla="val -20591"/>
              <a:gd name="adj2" fmla="val 55444"/>
            </a:avLst>
          </a:prstGeom>
          <a:solidFill>
            <a:srgbClr val="FFAC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1AB90F01-3B51-4432-8A1A-0D6926F42314}"/>
              </a:ext>
            </a:extLst>
          </p:cNvPr>
          <p:cNvSpPr/>
          <p:nvPr/>
        </p:nvSpPr>
        <p:spPr>
          <a:xfrm>
            <a:off x="5562224" y="1052737"/>
            <a:ext cx="6629776" cy="4752527"/>
          </a:xfrm>
          <a:prstGeom prst="rect">
            <a:avLst/>
          </a:prstGeom>
          <a:solidFill>
            <a:srgbClr val="FFAC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7410" name="Podtytuł 2">
            <a:extLst>
              <a:ext uri="{FF2B5EF4-FFF2-40B4-BE49-F238E27FC236}">
                <a16:creationId xmlns:a16="http://schemas.microsoft.com/office/drawing/2014/main" id="{E6474CD9-D1F7-4CD1-B4A7-5A4715275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2864" y="1777216"/>
            <a:ext cx="5009720" cy="3650246"/>
          </a:xfrm>
        </p:spPr>
        <p:txBody>
          <a:bodyPr/>
          <a:lstStyle/>
          <a:p>
            <a:pPr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prepare the workplace,</a:t>
            </a:r>
          </a:p>
          <a:p>
            <a:pPr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choose dishes, cutlery and other necessary equipment, depending on the drink,</a:t>
            </a:r>
          </a:p>
          <a:p>
            <a:pPr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 the necessary equipment,</a:t>
            </a:r>
          </a:p>
          <a:p>
            <a:pPr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prepare a basic assortment of coffee-based drinks (latte,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machiato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americano, cappuccino, espresso etc.),</a:t>
            </a:r>
          </a:p>
          <a:p>
            <a:pPr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Make simple decorations and patterns from milk on the surface of the coffee.</a:t>
            </a:r>
            <a:endParaRPr lang="pl-P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411" name="AutoShape 6" descr="data:image/jpeg;base64,/9j/4AAQSkZJRgABAQAAAQABAAD/2wCEAAkGBhASEBISExQUFBUSFRQXGBMXFBgYGBYYFhcVFhUXFxMXGyYeFxkjGRQVHzAgJicpOCwtFx4xNTAqNScrLCkBCQoKBQUFDQUFDSkYEhgpKSkpKSkpKSkpKSkpKSkpKSkpKSkpKSkpKSkpKSkpKSkpKSkpKSkpKSkpKSkpKSkpKf/AABEIAMMBAgMBIgACEQEDEQH/xAAbAAEAAgMBAQAAAAAAAAAAAAAABQYCAwQBB//EAEAQAAIBAgMFBAgEBAUEAwAAAAECAAMRBCExBRJBUWEicYGRBhMyQlJiobFywdHwM1OCkhUjQ2OiFHPS4QfC8f/EABQBAQAAAAAAAAAAAAAAAAAAAAD/xAAUEQEAAAAAAAAAAAAAAAAAAAAA/9oADAMBAAIRAxEAPwD7jERAREQE58TjVRkU6vvWH4Rc59358jOicu0cCKqW0ZSGRrey40PdmQRxBI4wMTWJ/wDWX/uYZch5TmoV94ZjdZTZl+EjUdRncHiCDxm4GB7uLyHhl9RPd1x7DkdG7Y+p3v8AlF56DALtTdyqruXyDg3pnl2rDdPRgO8zuBnFw79RzHIic9FDR9i5p8aepTrT6fL5coEtEwpVQwBBuDoRM4CIiAiIgIiICIiAiIgIiICIiAiIgIiICIiAiIgIiICIiBw47CG/rFHaAsR8a627xc2PUjjOanUBAI0ksRIzHUNwmoPZJ7Y5fOB9x46g3DIGZXmpTMwYGUXngM9gYgFTvJqc2TQN1HJvvOzD4lXFx3EHIg8iOBnLMHpG++p3XGV+DDkw4j7QJOJzYXGb11I3WGqn7g8R1nTAREQEREBERAREQEREBERAREQEREBERARIOrt9qdQ06iC4zBBsGUnIgG/d3zqp7dpEXIZRztcDvK3t42gSUTXQxKOAyMGU6MpBHmJsgIiICeET2IEViMP6o3H8M/8AAn7IT/b3Hs+yTZbi3ORlWiaZt7pyU/CeCn8j4a2uHoMyvMBPRAzieRAxqUg1tQRow1U/p0m7C4w33HsG4Hg3Ucj0mgVhvFc7gA6G1jfQ6G1s7aXHOZOisLMLg/vI8DAkokdQxZp2Wobrwqfk/I9fPmZGAiIgIiICIiAiIgIiICIiAiIgIiIEftfZS10toy5q3I8jzU8R3cQJWFLo5Vhusuo+zA8QeB+1rC7zg2pspay8mX2X5dCOKniPtAg6Vt7fzV+Lod1jy3srP/UGknR2q6+2N8fEg7Q/FSuSe9CfwiRYRkJRxYjhqCOatxHhNyORAsGGxaVF3kYMp4g3Hd39JulcNIFt9WanU/mLa5/Gp7NQfi8CJ10ttMmVcAD+ct/V/wBYOdI99x80CYiYq4IBGYOd5lATGpTDAggEEWIPGZRAimplDYkkE9ljr0Vjz68e/XK8kKlMMCCAQdRI2opQ2bMH2W5/Kfm68e/UMovMbz2BhVoK26SM1N1biD0IzsbWI4i4M1YesybiVWUuxKqwy37AG9vdPC3Trn0zXXoq6lWF1Oo7swQRoQcwRoYG64tY5gzGlVNL5qfmyfqvTh9BG7Q2mKHqwd5gSqkneYne7ILNY5727nl7RPukSQw+JVxdSCPPUXHQgjO4uCOYgSaOCAQbg8R+sykZT3qeaC6nVPuV69OPfme+jWVgCDcH9+BgbIiICIiAiIgIiICIiAiIgIiICIiBz4zBJUWzDTQjUHmDIKrh3pNutodGGh/Q9PvLLMK1FWBDC4PCBX1m1WI0nmKwjUs9U+L4ejch83nbU+KYGNGiaZvRYU+dM3NJv6BnTPVcuYMkcJtlWYJUBpVDorEEP/26gyfuyPMCcQMyZFZSrAMp1Ui48ufWBN3nsgqL1aXsE1UH+mzf5i/gqH2h8rf3STwW0KdUHdOYyZSCGU8mU5gwOqYVaIYFSLg5EGZxAiKqGmwDG6k2VzzOit83I+93+17eSdWirKVYAgixBzBHIiRFVGpGzElCbLUOoJ0SoefAPx0PasWDbPbzG89gY1qIYWPX66//AJxkLXWph33xvshNyoBcqNXZBvbzDMu1PtHskra+8J28wdQcjmP39evCAwGOWooZSDkDcG4INwCG4glW8jNxpsDv09feTg36G3H76TTh6QXIcTfh+Qt+yeJm6jXVhdTf8u8cNLwOrC4tXFxqNQdR3/rxm+RWJpEnfQ2cfXzy8DkehsRvwO0Q+Ryb6Hu5Hocx11gd0REBERAREQEREBERAREQEREBERA8IkXitk2zpZfJoP6eXdp3SViBXlfM8CDYjiD3cJsBkpi8Cr65HQMNR+o6SLq0mQ2bjow0P6HofrAyBnlWkrEE3V10dTZl6A8R8puOkK08qE2O6N48Be3Hic7QN9LaT0/4o3l/mqDl/wBymLlfxC47pJ0qqsAykEHMEG4PcRrIWjigfZJuOBBVgbXzU5g2N+430hKFiWpH1bE3K2vTc/Mg0PVbHvgTsxqUwwKkAggggi4IORBB1E4sNtQEhKg9W50ubq34H0J6ZHpO+BB4hDQPaJNI5Byc6d9Fcn3eAfhkG+Kb7STdAQQRcEWsevSQOIonC55th/M0O/i1HrqnVPYDqnl4DZX1B0I43zBBnkDaJorUWB36dt7iOD3tr1y1nj4tB7Tove6j7mbGf6/vxgKWJDC+hyup1W+YBE49pmoB62mpcr7dMe06jimf8QcB7wyuDukcHpPtkYWia4CBrhN+oWFJbhiGqlASR2Ag+Z1Fxczm9BPS44/DmqVVHpsqPuMSl2ppUBBOYPbsVubMpFzlAsGyPSBKiK4YMjaVOXCz8jfK5tbQ2NiZufPfSHCVMJUOMw4ujkevo6KSct/Tsk3I3rZE53DECxej236VWkHQ3pnKx9qmRqrDhblw1F1IsFgieK157AREQEREBERAREQEREBERAREQExdARYi4PCZRAjK+zSLlM/l/Q/l9ZyK/P65W7+UnpzYrBK/Q8/1HEQImth1cC+dtCDYqeYI4zEO6tYqWUnJltdbnRwbZD4hfrzm16bIbMLdeB7j+U9U3gDWQ3RrG+RUjI+B14+RmdOrUp+x21/ls3aH4HOvc3nI7GbMLP6xWYMARa+RBYtZkvu1Bcm17EXNiZpo7UZCFqgLdgqm5KsT7IDNmjE5bj53sN7MCBZsHtBKl905jVSLMv4lOYnRIJ0SpY57y6OMmXjr5G2h8Zvp7RqU/wCKN9P5qjMfjQfcQObFbGq0iDht0oWzoMd1Uuc2ptundFzcpa2pWxuG7sDskqd+q3rH5WtTToif/ZiT1AyHdSrKwDKQQeImyB4V4SNrbEQXNK1M/CPYY9UGQPzCx79JJxArNYe1TqKMx2kYBgynI5EWdfDlexymGHwdOktqFOnTtvWRVCJdiN47iWG8bDMjgOEn8fs9Kq7rXyzDA2ZTzVuB++huLiVnFVKmGYLWtusQErAWRiTYKw/0n0sD2WPskEhIErSqI4YWuM1ZWGoOVip4EfQz53tbCVtl4r1tG5pVNFJycDP1bNwqLfJuVjn2hLyouQ6ZOMiM+0vFSOY4aaaidGKwdLFUXpOMmyI95GGhF9GBPd4GBr9HvSOnXpipTN1ORXRkYW3lI4ML6cbgi9xvWBHBFxPhtRMTsrFnjpcaJWp3NjfOx1scypuMxe/1D0f2/Tr0lq02urag6qwtdXHBhl5g5ggwLJEwpVQRcTOAiIgIiICIiAiIgIiICJi7gC5yA4zEV1OjDzEDZE8BnsBERAxemCLEXB4SLxGAZc1uy8tSP/IfXvktECDSqCMtJ5WpK17i9xY6G45EHJh0N5IYzZwbtKd1udrg/iHHvyMjHYq2643WOnJvwnj3a9IHlGkEUKNBYADgAAqgXJ0VQNeE30cUpJAPaXUceIv3ZTndpjVCsM75aEGxBzsQR3nzgb3wxB36TbjHUe63eOH7ynRhduAkpUG4668u/u65jrOBMUyZP2hc9tQchYe0uZ1y1N7TZi8MlUWbVNGUgPTJ4g+7wyORgT6uCLjMHjPZSv8AFquDcCqboxstYDsseToPZfu1txEtGB2olQAgjPTO4P4W4wO2a69BXVlZQysCCrAEMDkQQciCOE2RAp+L2TWwZ36Ieth+NLNq1Ec6ed61MD/TPaHulhZJKbNx9OqgemysrZhlNweBN/C3Qixk2RK/tP0eZXbEYWy1GN6lEm1Ov1NgfV1f9wA30YMLWD3b3o/TxlH1b9lluUqWuUbQ5cVIyI494BHynDYvE7LxTBlNrgVaV8nXPddDpe1yrccweIH1vZO1krBhYpUQgVKTiz02I0ZbnXgwJDDNSROT0r9FqeNpWyWqgPq6lvEq3ND9NR1D3ZW2UqIlWk28ji6t0vYgjgQQQRqDfxn8PiQw68vzHMT4XsjbNbZmJenVVvVlrVaWpU2Fqqcza2ntrbiBb6rg8crKrowZWAZWU3BBzBU8iP0IgWWJyYPHB8jr9+7r0nXAREQEREBERAREQPCJGYrAbuai45akfqJKRAgUA4fvym5arjR2HQ9sfXtf8p2YrZ4bMZH6HvH5yOqqVNmFvse4wO2ltEj2lv1TP/gc/LenXRxKt7JB5jiO8aiQdTEhdQ1rX37EqNbht25XIA3OWeuUzSsrgMLOvuuDfyYZjwMCeiRNPEuPZa45Pn/zHaHjvTYm2lH8RWp/N7Sf3rp/UBAkpqxGGV1KsAQeB/evWZUq6sLqQwPEEEeYmcCvYzZ9Wlmu9VTl/qr3EkCoPJvxnKbP8PqEez9QD4i8nYgVio7U3UMLHWx425HiO6UjY3ohjKW01xO/hvVKN0sm+tWqvq6q2qJbdL1GqK7tc9pAw0An1nE4VKi7rgMOR58COR6yBxuwaidqkS4+AnteDe9459TA8X1dVWpsAwPZZGGRsFY5G1wN4ZjvFtZV9o7KxOAY1cOTUw5zem1zufiOoH+4P6uZm6NdKhsey6m2Ys6nlnmp6H6yToYpkyqHIf6lrA5e8PdOvIac4HD6Pel9OsLAneX2qTe2vUH3l6/aWahilfTy4+X5yh+kXoPdvX4XsuufqlO7nzpN7p+U5ciNDx7I9MirerxPZKkj1tioB5VFyKN1GXMDWB9OiROG2sct7tA6MuZsdDYZMOq68pJUa6uLqQRzH716QI/a+w1rEVFY0q6AhK6gbwBzKMpyqUydUPeLEBhyYHazb4oV1FOtYkWJKVgMy9Fj7QHFD2l43FmM/OXaOzaddClRd5bgjMgqwzVlcWKMDmGBBECuemPohTx1LKyVkH+XU5jXce2qE+RNxxB+bejG36mArtg8UDTp79iG/wBCo2e9f+U9wSRlmHGRa/1FsTVwpC4ht+ley4qwFr6LiALBG4esFlY67hsGj/TT0NpY+lqKeIpginVIyt/LqDUoTfqpJI1IIdK1iP3+kmMBtYHssc+B/X9ftx+Wehm3qtOodnYsFK1Ls097MkAX9UW96yjeRveTL3Re5+tgXSJXtlbcsQj6cDy/X9+FgVgcxxgexEQEREBERAREQExemCLEAjkZlECMr7KIzQ+BP2b998jK2HAfeYFXtbeBKkjO28AbOBe+d89LSzTXVoKwswBH78oFOR8TTvfdrLdiALhgvujM9og5XJXI53nZgcbvZgMvQ5HO/wCn2tcG8ksRscjNDfjunXwP775wPTtcEWPG+R5Z/rAwakl95b02+JDuE94GTeIm6ltbEJ8NYd26/kMj4XkXWBQdlzb4H7Q8G9oeZ7pWdremowrgth3dP8wFlqoAWobhrhA1id1HuLjtWNgALkPo2F9JqLZNvIeO8NPEaeNpKU6ysLqQRzBuPMSp4TGUcQitcMrqGSoBYlWF1OeZyIyP0mqpQrUSXA3l+NCQwHzAZ+eXUwLpErGA9KL2BIbo3ZbzAsfLxk3Q2rTbju/i/wDIZfWB5tDZFKt7Q7QFg6mzDuYcOhuOkhq2FxFC4Zf+opZ9pB/mgZ+1S0qC3FDf5DLLeLQITBY5KgujBgDbLgR7pBzVuakAjiJxekHotQxYu3YqgZVRrloHF+2vfmOBEmsbsenUbfsUqWt61DZ7cATo6/KwI6TjZK1L2x6xf5iA3/qpZnxW/csD5vTrYzZtQUnUtTJO6t7o44tSe3Ybmp8Rxlx2TtynWHrKTG/vcHXo65gjle45GSlZaNemUdVqU34HMHqCNCOYzHSU3afoZXw7+uwbFwLncP8AFXoDpVXpYnLQ6wL5htscH/vGniuq/UdRJJHBAINwdCMx5z5zsT0nWqdxv8uqMt3OzW5cj8p8OUsNDGMpuptzHA94/PI9YFlqUwwIIBBBBBFwQciCOIlcr7NqYXOiGqUBrRF2qUQP5PF6f+1qPcysklMNthGybsnnfsnx4dxt4yQgUD0p9G6G0qKOjhKyC9DEqeRuFZhmU3h3owuLEEGJ2Nteq4eliF9XisPZayZWN/YrJbI03HEZA3GQKy8bU2EwZq2HsrsbvSJslbhe9j6urkO2Ab2AYMAN2t7UpU8QvrARRxOFDZ1AVKAi7UsQoNzQfPMEjR0JIzDmqV5L7F9ImQhXuVP7y69OPfrVdnbVpYiitemTukkEN7jC28hbRiCdRkQQeNh0vilRd5tNL2yJOQUHQsTkFFyeAMD6eldSAQwIIBBvwM9lcwvo3VKIWqsrbq3XXdNhcX42OU9gWeIiAiIgIiICIiAiIgJqr4ZXFmF/uO46ibYgQdf0eJPZYbueozHlkfp4ym+kP/x/Rd/WYjDCrYW31arY5boLrTYXIUAXI0AFyAJ9OiB8zwjJTVVpH1aIAqqM0AW4AtrxuSCCTmZYtn45sri3UG4PDI636GTuL2PQqZsgJ+IZHxI18ZHt6Mhf4bkfKw3h5ixH1gaMXsahXF7bra7yjjzK/mLSJrbNxVDMH1qedh9x4ya/6aumqXHNDvDysG8hNtDG3OuY4cR3jUQIfAbeztdkPLh5WsZOYfbfxC/Ufof1nPjNl0K2bLY/EuR8RoZE1tjYilnTPrV5an+3UeBMC3UcYjaEX5HI+Rm6UnD7WU9luyeTaX79JMUMey6Me45j65+RECTxOzEa5HZY+8trn8Q0bxBkZXo1qeo3l+JQcvxJmR4XHdO6jtce8LdRmPLX6GdtOsrC4II6QKXtbZGHxQ3n7L8KyW3v6uFQaa+BEjBia+FsuJ7dLRcUtyo5CqNU8fNpfMbsem+Y7DfEvHvGjffrIutgalO97MtrEgXBHEMp0HQ3HMwI1a/XX7H7idWE2rUp2tmvwnTw+H95TgqbI3BvYewGv/T3ATr6hibIflJ3TwKazVRxAa9rgg2IIIKn4WU5q3Q9+YzgXHAbXp1cgbN8J18Of70nPt70YwuMQpXphsiAwJV1B1C1FIYDpex4gyslrG97db5ZS3bFxhq0KdQ++tweYud0+K2PjArmyvQBsJS9RhcQaVIm5Pqt6qe+r6wKTyunnO7YnoFgsM4qhWq1he1es3rHF9St+yn9IGsscQPLRPYgIiICIiAiIgIiICIiAiIgIiICIiAmqthlb2gD3jTuPCbYgcR2aB7LEdDmP1+s1mm68Ljmuf01+kkYgQuKwtGt7agn4hkw8R9jIqpsKtTzoOHX+W2R8Dp9paquGVtQD14+Yzmh8AfdY9xz+uv3gValtCzbjg03+BuP4T737ynQMTbMGx5jI+clsXhd5d2rTDryI3x4cR35SLq7GyvSa4+B2vbotXXwbe7xA6aG3nX2u0PI+Y/SSmF2tTewvYngePcdD3aypAgOaZ7LgX9Wcmt8QW/aX5luOs8xWNFMrSHarVQRTogHecnIEi2SA5ljkADAtuM2Qj3Kk02PvJbP8SkFW8R4yn4n0Mx7Y2lWarRalTRldafrKNSsCG3Fe5YWDWIO9lna17S+0lsAL3sAL8+sygUyp6A+vcGtUZKdrGhTqM28eO9WftAWysoHfLhRpBVCqAAoAAAsABkABytM4gIiICIiAiIgIiICIiAiIgIiICIiAiIgIiICIiAiIgIiIHlpoxGBpv7Qz+JSVb+9SD9YiB8vxpP+IrV3mL0kqKhZ2bdG+GyViRe4BvbgJ9D2Lg6e6K+6DVqKA1Q5sQCbLc6L8oyiIErERAREQEREBERA/9k=">
            <a:extLst>
              <a:ext uri="{FF2B5EF4-FFF2-40B4-BE49-F238E27FC236}">
                <a16:creationId xmlns:a16="http://schemas.microsoft.com/office/drawing/2014/main" id="{3AD9FDA6-FFC2-4C74-88DB-17774E25CB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890588"/>
            <a:ext cx="2457450" cy="185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sp>
        <p:nvSpPr>
          <p:cNvPr id="17412" name="AutoShape 8" descr="data:image/jpeg;base64,/9j/4AAQSkZJRgABAQAAAQABAAD/2wCEAAkGBhASEBISExQUFBUSFRQXGBMXFBgYGBYYFhcVFhUXFxMXGyYeFxkjGRQVHzAgJicpOCwtFx4xNTAqNScrLCkBCQoKBQUFDQUFDSkYEhgpKSkpKSkpKSkpKSkpKSkpKSkpKSkpKSkpKSkpKSkpKSkpKSkpKSkpKSkpKSkpKSkpKf/AABEIAMMBAgMBIgACEQEDEQH/xAAbAAEAAgMBAQAAAAAAAAAAAAAABQYCAwQBB//EAEAQAAIBAgMFBAgEBAUEAwAAAAECAAMRBCExBRJBUWEicYGRBhMyQlJiobFywdHwM1OCkhUjQ2OiFHPS4QfC8f/EABQBAQAAAAAAAAAAAAAAAAAAAAD/xAAUEQEAAAAAAAAAAAAAAAAAAAAA/9oADAMBAAIRAxEAPwD7jERAREQE58TjVRkU6vvWH4Rc59358jOicu0cCKqW0ZSGRrey40PdmQRxBI4wMTWJ/wDWX/uYZch5TmoV94ZjdZTZl+EjUdRncHiCDxm4GB7uLyHhl9RPd1x7DkdG7Y+p3v8AlF56DALtTdyqruXyDg3pnl2rDdPRgO8zuBnFw79RzHIic9FDR9i5p8aepTrT6fL5coEtEwpVQwBBuDoRM4CIiAiIgIiICIiAiIgIiICIiAiIgIiICIiAiIgIiICIiBw47CG/rFHaAsR8a627xc2PUjjOanUBAI0ksRIzHUNwmoPZJ7Y5fOB9x46g3DIGZXmpTMwYGUXngM9gYgFTvJqc2TQN1HJvvOzD4lXFx3EHIg8iOBnLMHpG++p3XGV+DDkw4j7QJOJzYXGb11I3WGqn7g8R1nTAREQEREBERAREQEREBERAREQEREBERARIOrt9qdQ06iC4zBBsGUnIgG/d3zqp7dpEXIZRztcDvK3t42gSUTXQxKOAyMGU6MpBHmJsgIiICeET2IEViMP6o3H8M/8AAn7IT/b3Hs+yTZbi3ORlWiaZt7pyU/CeCn8j4a2uHoMyvMBPRAzieRAxqUg1tQRow1U/p0m7C4w33HsG4Hg3Ucj0mgVhvFc7gA6G1jfQ6G1s7aXHOZOisLMLg/vI8DAkokdQxZp2Wobrwqfk/I9fPmZGAiIgIiICIiAiIgIiICIiAiIgIiIEftfZS10toy5q3I8jzU8R3cQJWFLo5Vhusuo+zA8QeB+1rC7zg2pspay8mX2X5dCOKniPtAg6Vt7fzV+Lod1jy3srP/UGknR2q6+2N8fEg7Q/FSuSe9CfwiRYRkJRxYjhqCOatxHhNyORAsGGxaVF3kYMp4g3Hd39JulcNIFt9WanU/mLa5/Gp7NQfi8CJ10ttMmVcAD+ct/V/wBYOdI99x80CYiYq4IBGYOd5lATGpTDAggEEWIPGZRAimplDYkkE9ljr0Vjz68e/XK8kKlMMCCAQdRI2opQ2bMH2W5/Kfm68e/UMovMbz2BhVoK26SM1N1biD0IzsbWI4i4M1YesybiVWUuxKqwy37AG9vdPC3Trn0zXXoq6lWF1Oo7swQRoQcwRoYG64tY5gzGlVNL5qfmyfqvTh9BG7Q2mKHqwd5gSqkneYne7ILNY5727nl7RPukSQw+JVxdSCPPUXHQgjO4uCOYgSaOCAQbg8R+sykZT3qeaC6nVPuV69OPfme+jWVgCDcH9+BgbIiICIiAiIgIiICIiAiIgIiICIiBz4zBJUWzDTQjUHmDIKrh3pNutodGGh/Q9PvLLMK1FWBDC4PCBX1m1WI0nmKwjUs9U+L4ejch83nbU+KYGNGiaZvRYU+dM3NJv6BnTPVcuYMkcJtlWYJUBpVDorEEP/26gyfuyPMCcQMyZFZSrAMp1Ui48ufWBN3nsgqL1aXsE1UH+mzf5i/gqH2h8rf3STwW0KdUHdOYyZSCGU8mU5gwOqYVaIYFSLg5EGZxAiKqGmwDG6k2VzzOit83I+93+17eSdWirKVYAgixBzBHIiRFVGpGzElCbLUOoJ0SoefAPx0PasWDbPbzG89gY1qIYWPX66//AJxkLXWph33xvshNyoBcqNXZBvbzDMu1PtHskra+8J28wdQcjmP39evCAwGOWooZSDkDcG4INwCG4glW8jNxpsDv09feTg36G3H76TTh6QXIcTfh+Qt+yeJm6jXVhdTf8u8cNLwOrC4tXFxqNQdR3/rxm+RWJpEnfQ2cfXzy8DkehsRvwO0Q+Ryb6Hu5Hocx11gd0REBERAREQEREBERAREQEREBERA8IkXitk2zpZfJoP6eXdp3SViBXlfM8CDYjiD3cJsBkpi8Cr65HQMNR+o6SLq0mQ2bjow0P6HofrAyBnlWkrEE3V10dTZl6A8R8puOkK08qE2O6N48Be3Hic7QN9LaT0/4o3l/mqDl/wBymLlfxC47pJ0qqsAykEHMEG4PcRrIWjigfZJuOBBVgbXzU5g2N+430hKFiWpH1bE3K2vTc/Mg0PVbHvgTsxqUwwKkAggggi4IORBB1E4sNtQEhKg9W50ubq34H0J6ZHpO+BB4hDQPaJNI5Byc6d9Fcn3eAfhkG+Kb7STdAQQRcEWsevSQOIonC55th/M0O/i1HrqnVPYDqnl4DZX1B0I43zBBnkDaJorUWB36dt7iOD3tr1y1nj4tB7Tove6j7mbGf6/vxgKWJDC+hyup1W+YBE49pmoB62mpcr7dMe06jimf8QcB7wyuDukcHpPtkYWia4CBrhN+oWFJbhiGqlASR2Ag+Z1Fxczm9BPS44/DmqVVHpsqPuMSl2ppUBBOYPbsVubMpFzlAsGyPSBKiK4YMjaVOXCz8jfK5tbQ2NiZufPfSHCVMJUOMw4ujkevo6KSct/Tsk3I3rZE53DECxej236VWkHQ3pnKx9qmRqrDhblw1F1IsFgieK157AREQEREBERAREQEREBERAREQExdARYi4PCZRAjK+zSLlM/l/Q/l9ZyK/P65W7+UnpzYrBK/Q8/1HEQImth1cC+dtCDYqeYI4zEO6tYqWUnJltdbnRwbZD4hfrzm16bIbMLdeB7j+U9U3gDWQ3RrG+RUjI+B14+RmdOrUp+x21/ls3aH4HOvc3nI7GbMLP6xWYMARa+RBYtZkvu1Bcm17EXNiZpo7UZCFqgLdgqm5KsT7IDNmjE5bj53sN7MCBZsHtBKl905jVSLMv4lOYnRIJ0SpY57y6OMmXjr5G2h8Zvp7RqU/wCKN9P5qjMfjQfcQObFbGq0iDht0oWzoMd1Uuc2ptundFzcpa2pWxuG7sDskqd+q3rH5WtTToif/ZiT1AyHdSrKwDKQQeImyB4V4SNrbEQXNK1M/CPYY9UGQPzCx79JJxArNYe1TqKMx2kYBgynI5EWdfDlexymGHwdOktqFOnTtvWRVCJdiN47iWG8bDMjgOEn8fs9Kq7rXyzDA2ZTzVuB++huLiVnFVKmGYLWtusQErAWRiTYKw/0n0sD2WPskEhIErSqI4YWuM1ZWGoOVip4EfQz53tbCVtl4r1tG5pVNFJycDP1bNwqLfJuVjn2hLyouQ6ZOMiM+0vFSOY4aaaidGKwdLFUXpOMmyI95GGhF9GBPd4GBr9HvSOnXpipTN1ORXRkYW3lI4ML6cbgi9xvWBHBFxPhtRMTsrFnjpcaJWp3NjfOx1scypuMxe/1D0f2/Tr0lq02urag6qwtdXHBhl5g5ggwLJEwpVQRcTOAiIgIiICIiAiIgIiICJi7gC5yA4zEV1OjDzEDZE8BnsBERAxemCLEXB4SLxGAZc1uy8tSP/IfXvktECDSqCMtJ5WpK17i9xY6G45EHJh0N5IYzZwbtKd1udrg/iHHvyMjHYq2643WOnJvwnj3a9IHlGkEUKNBYADgAAqgXJ0VQNeE30cUpJAPaXUceIv3ZTndpjVCsM75aEGxBzsQR3nzgb3wxB36TbjHUe63eOH7ynRhduAkpUG4668u/u65jrOBMUyZP2hc9tQchYe0uZ1y1N7TZi8MlUWbVNGUgPTJ4g+7wyORgT6uCLjMHjPZSv8AFquDcCqboxstYDsseToPZfu1txEtGB2olQAgjPTO4P4W4wO2a69BXVlZQysCCrAEMDkQQciCOE2RAp+L2TWwZ36Ieth+NLNq1Ec6ed61MD/TPaHulhZJKbNx9OqgemysrZhlNweBN/C3Qixk2RK/tP0eZXbEYWy1GN6lEm1Ov1NgfV1f9wA30YMLWD3b3o/TxlH1b9lluUqWuUbQ5cVIyI494BHynDYvE7LxTBlNrgVaV8nXPddDpe1yrccweIH1vZO1krBhYpUQgVKTiz02I0ZbnXgwJDDNSROT0r9FqeNpWyWqgPq6lvEq3ND9NR1D3ZW2UqIlWk28ji6t0vYgjgQQQRqDfxn8PiQw68vzHMT4XsjbNbZmJenVVvVlrVaWpU2Fqqcza2ntrbiBb6rg8crKrowZWAZWU3BBzBU8iP0IgWWJyYPHB8jr9+7r0nXAREQEREBERAREQPCJGYrAbuai45akfqJKRAgUA4fvym5arjR2HQ9sfXtf8p2YrZ4bMZH6HvH5yOqqVNmFvse4wO2ltEj2lv1TP/gc/LenXRxKt7JB5jiO8aiQdTEhdQ1rX37EqNbht25XIA3OWeuUzSsrgMLOvuuDfyYZjwMCeiRNPEuPZa45Pn/zHaHjvTYm2lH8RWp/N7Sf3rp/UBAkpqxGGV1KsAQeB/evWZUq6sLqQwPEEEeYmcCvYzZ9Wlmu9VTl/qr3EkCoPJvxnKbP8PqEez9QD4i8nYgVio7U3UMLHWx425HiO6UjY3ohjKW01xO/hvVKN0sm+tWqvq6q2qJbdL1GqK7tc9pAw0An1nE4VKi7rgMOR58COR6yBxuwaidqkS4+AnteDe9459TA8X1dVWpsAwPZZGGRsFY5G1wN4ZjvFtZV9o7KxOAY1cOTUw5zem1zufiOoH+4P6uZm6NdKhsey6m2Ys6nlnmp6H6yToYpkyqHIf6lrA5e8PdOvIac4HD6Pel9OsLAneX2qTe2vUH3l6/aWahilfTy4+X5yh+kXoPdvX4XsuufqlO7nzpN7p+U5ciNDx7I9MirerxPZKkj1tioB5VFyKN1GXMDWB9OiROG2sct7tA6MuZsdDYZMOq68pJUa6uLqQRzH716QI/a+w1rEVFY0q6AhK6gbwBzKMpyqUydUPeLEBhyYHazb4oV1FOtYkWJKVgMy9Fj7QHFD2l43FmM/OXaOzaddClRd5bgjMgqwzVlcWKMDmGBBECuemPohTx1LKyVkH+XU5jXce2qE+RNxxB+bejG36mArtg8UDTp79iG/wBCo2e9f+U9wSRlmHGRa/1FsTVwpC4ht+ley4qwFr6LiALBG4esFlY67hsGj/TT0NpY+lqKeIpginVIyt/LqDUoTfqpJI1IIdK1iP3+kmMBtYHssc+B/X9ftx+Wehm3qtOodnYsFK1Ls097MkAX9UW96yjeRveTL3Re5+tgXSJXtlbcsQj6cDy/X9+FgVgcxxgexEQEREBERAREQExemCLEAjkZlECMr7KIzQ+BP2b998jK2HAfeYFXtbeBKkjO28AbOBe+d89LSzTXVoKwswBH78oFOR8TTvfdrLdiALhgvujM9og5XJXI53nZgcbvZgMvQ5HO/wCn2tcG8ksRscjNDfjunXwP775wPTtcEWPG+R5Z/rAwakl95b02+JDuE94GTeIm6ltbEJ8NYd26/kMj4XkXWBQdlzb4H7Q8G9oeZ7pWdremowrgth3dP8wFlqoAWobhrhA1id1HuLjtWNgALkPo2F9JqLZNvIeO8NPEaeNpKU6ysLqQRzBuPMSp4TGUcQitcMrqGSoBYlWF1OeZyIyP0mqpQrUSXA3l+NCQwHzAZ+eXUwLpErGA9KL2BIbo3ZbzAsfLxk3Q2rTbju/i/wDIZfWB5tDZFKt7Q7QFg6mzDuYcOhuOkhq2FxFC4Zf+opZ9pB/mgZ+1S0qC3FDf5DLLeLQITBY5KgujBgDbLgR7pBzVuakAjiJxekHotQxYu3YqgZVRrloHF+2vfmOBEmsbsenUbfsUqWt61DZ7cATo6/KwI6TjZK1L2x6xf5iA3/qpZnxW/csD5vTrYzZtQUnUtTJO6t7o44tSe3Ybmp8Rxlx2TtynWHrKTG/vcHXo65gjle45GSlZaNemUdVqU34HMHqCNCOYzHSU3afoZXw7+uwbFwLncP8AFXoDpVXpYnLQ6wL5htscH/vGniuq/UdRJJHBAINwdCMx5z5zsT0nWqdxv8uqMt3OzW5cj8p8OUsNDGMpuptzHA94/PI9YFlqUwwIIBBBBBFwQciCOIlcr7NqYXOiGqUBrRF2qUQP5PF6f+1qPcysklMNthGybsnnfsnx4dxt4yQgUD0p9G6G0qKOjhKyC9DEqeRuFZhmU3h3owuLEEGJ2Nteq4eliF9XisPZayZWN/YrJbI03HEZA3GQKy8bU2EwZq2HsrsbvSJslbhe9j6urkO2Ab2AYMAN2t7UpU8QvrARRxOFDZ1AVKAi7UsQoNzQfPMEjR0JIzDmqV5L7F9ImQhXuVP7y69OPfrVdnbVpYiitemTukkEN7jC28hbRiCdRkQQeNh0vilRd5tNL2yJOQUHQsTkFFyeAMD6eldSAQwIIBBvwM9lcwvo3VKIWqsrbq3XXdNhcX42OU9gWeIiAiIgIiICIiAiIgJqr4ZXFmF/uO46ibYgQdf0eJPZYbueozHlkfp4ym+kP/x/Rd/WYjDCrYW31arY5boLrTYXIUAXI0AFyAJ9OiB8zwjJTVVpH1aIAqqM0AW4AtrxuSCCTmZYtn45sri3UG4PDI636GTuL2PQqZsgJ+IZHxI18ZHt6Mhf4bkfKw3h5ixH1gaMXsahXF7bra7yjjzK/mLSJrbNxVDMH1qedh9x4ya/6aumqXHNDvDysG8hNtDG3OuY4cR3jUQIfAbeztdkPLh5WsZOYfbfxC/Ufof1nPjNl0K2bLY/EuR8RoZE1tjYilnTPrV5an+3UeBMC3UcYjaEX5HI+Rm6UnD7WU9luyeTaX79JMUMey6Me45j65+RECTxOzEa5HZY+8trn8Q0bxBkZXo1qeo3l+JQcvxJmR4XHdO6jtce8LdRmPLX6GdtOsrC4II6QKXtbZGHxQ3n7L8KyW3v6uFQaa+BEjBia+FsuJ7dLRcUtyo5CqNU8fNpfMbsem+Y7DfEvHvGjffrIutgalO97MtrEgXBHEMp0HQ3HMwI1a/XX7H7idWE2rUp2tmvwnTw+H95TgqbI3BvYewGv/T3ATr6hibIflJ3TwKazVRxAa9rgg2IIIKn4WU5q3Q9+YzgXHAbXp1cgbN8J18Of70nPt70YwuMQpXphsiAwJV1B1C1FIYDpex4gyslrG97db5ZS3bFxhq0KdQ++tweYud0+K2PjArmyvQBsJS9RhcQaVIm5Pqt6qe+r6wKTyunnO7YnoFgsM4qhWq1he1es3rHF9St+yn9IGsscQPLRPYgIiICIiAiIgIiICIiAiIgIiICIiAmqthlb2gD3jTuPCbYgcR2aB7LEdDmP1+s1mm68Ljmuf01+kkYgQuKwtGt7agn4hkw8R9jIqpsKtTzoOHX+W2R8Dp9paquGVtQD14+Yzmh8AfdY9xz+uv3gValtCzbjg03+BuP4T737ynQMTbMGx5jI+clsXhd5d2rTDryI3x4cR35SLq7GyvSa4+B2vbotXXwbe7xA6aG3nX2u0PI+Y/SSmF2tTewvYngePcdD3aypAgOaZ7LgX9Wcmt8QW/aX5luOs8xWNFMrSHarVQRTogHecnIEi2SA5ljkADAtuM2Qj3Kk02PvJbP8SkFW8R4yn4n0Mx7Y2lWarRalTRldafrKNSsCG3Fe5YWDWIO9lna17S+0lsAL3sAL8+sygUyp6A+vcGtUZKdrGhTqM28eO9WftAWysoHfLhRpBVCqAAoAAAsABkABytM4gIiICIiAiIgIiICIiAiIgIiICIiAiIgIiICIiAiIgIiIHlpoxGBpv7Qz+JSVb+9SD9YiB8vxpP+IrV3mL0kqKhZ2bdG+GyViRe4BvbgJ9D2Lg6e6K+6DVqKA1Q5sQCbLc6L8oyiIErERAREQEREBERA/9k=">
            <a:extLst>
              <a:ext uri="{FF2B5EF4-FFF2-40B4-BE49-F238E27FC236}">
                <a16:creationId xmlns:a16="http://schemas.microsoft.com/office/drawing/2014/main" id="{CB195F1B-DE91-4565-9D4B-8E02B23650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890588"/>
            <a:ext cx="2457450" cy="185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361D5362-15CF-43CA-AA16-B2AB19BC8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19</a:t>
            </a:fld>
            <a:endParaRPr lang="en-US" altLang="pl-PL" dirty="0"/>
          </a:p>
        </p:txBody>
      </p:sp>
      <p:sp>
        <p:nvSpPr>
          <p:cNvPr id="22" name="Prostokąt 21">
            <a:extLst>
              <a:ext uri="{FF2B5EF4-FFF2-40B4-BE49-F238E27FC236}">
                <a16:creationId xmlns:a16="http://schemas.microsoft.com/office/drawing/2014/main" id="{25FD1EE7-E1D5-4F41-A369-4433411A3BC8}"/>
              </a:ext>
            </a:extLst>
          </p:cNvPr>
          <p:cNvSpPr/>
          <p:nvPr/>
        </p:nvSpPr>
        <p:spPr>
          <a:xfrm>
            <a:off x="929416" y="1506946"/>
            <a:ext cx="3654416" cy="1459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make and serve coffee-based beverages and to make simple milk decorations on their surface </a:t>
            </a:r>
          </a:p>
          <a:p>
            <a:pPr marL="0" indent="0" algn="ctr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NEED TO BE ABLE TO :</a:t>
            </a:r>
            <a:endParaRPr lang="pl-PL" sz="2000" b="1" dirty="0">
              <a:solidFill>
                <a:srgbClr val="FF8803"/>
              </a:solidFill>
            </a:endParaRPr>
          </a:p>
        </p:txBody>
      </p:sp>
      <p:pic>
        <p:nvPicPr>
          <p:cNvPr id="10" name="Grafika 9">
            <a:extLst>
              <a:ext uri="{FF2B5EF4-FFF2-40B4-BE49-F238E27FC236}">
                <a16:creationId xmlns:a16="http://schemas.microsoft.com/office/drawing/2014/main" id="{D8FC449F-6B17-4840-BEB5-70F4DF3DD2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95950" y="3167317"/>
            <a:ext cx="1517653" cy="2349915"/>
          </a:xfrm>
          <a:prstGeom prst="rect">
            <a:avLst/>
          </a:prstGeom>
        </p:spPr>
      </p:pic>
      <p:sp>
        <p:nvSpPr>
          <p:cNvPr id="11" name="Tytuł 1">
            <a:extLst>
              <a:ext uri="{FF2B5EF4-FFF2-40B4-BE49-F238E27FC236}">
                <a16:creationId xmlns:a16="http://schemas.microsoft.com/office/drawing/2014/main" id="{4021A0A0-2A01-46B7-91FA-1B927CE3EBEC}"/>
              </a:ext>
            </a:extLst>
          </p:cNvPr>
          <p:cNvSpPr txBox="1">
            <a:spLocks/>
          </p:cNvSpPr>
          <p:nvPr/>
        </p:nvSpPr>
        <p:spPr bwMode="auto">
          <a:xfrm>
            <a:off x="1270695" y="188913"/>
            <a:ext cx="5761409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DETERMINATION OF SPECIFIC OBJECTIVES</a:t>
            </a:r>
          </a:p>
        </p:txBody>
      </p:sp>
    </p:spTree>
    <p:extLst>
      <p:ext uri="{BB962C8B-B14F-4D97-AF65-F5344CB8AC3E}">
        <p14:creationId xmlns:p14="http://schemas.microsoft.com/office/powerpoint/2010/main" val="585478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308C62B6-AD8A-4F47-A159-CC71F45B5F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0" r="4223"/>
          <a:stretch/>
        </p:blipFill>
        <p:spPr>
          <a:xfrm>
            <a:off x="0" y="1620001"/>
            <a:ext cx="5053645" cy="4155218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7B422758-C730-4EED-B606-8E28E1012D1B}"/>
              </a:ext>
            </a:extLst>
          </p:cNvPr>
          <p:cNvSpPr/>
          <p:nvPr/>
        </p:nvSpPr>
        <p:spPr>
          <a:xfrm>
            <a:off x="5053645" y="1620001"/>
            <a:ext cx="7163035" cy="41552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0C0FF8E3-36C1-43D2-8A22-2CCBCBE3674D}"/>
              </a:ext>
            </a:extLst>
          </p:cNvPr>
          <p:cNvSpPr txBox="1">
            <a:spLocks/>
          </p:cNvSpPr>
          <p:nvPr/>
        </p:nvSpPr>
        <p:spPr bwMode="auto">
          <a:xfrm>
            <a:off x="1270695" y="188913"/>
            <a:ext cx="5473377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AIM OF TRAINING PREPARATION </a:t>
            </a:r>
          </a:p>
        </p:txBody>
      </p:sp>
      <p:sp>
        <p:nvSpPr>
          <p:cNvPr id="6" name="Podtytuł 2">
            <a:extLst>
              <a:ext uri="{FF2B5EF4-FFF2-40B4-BE49-F238E27FC236}">
                <a16:creationId xmlns:a16="http://schemas.microsoft.com/office/drawing/2014/main" id="{CE20F78A-2032-4776-B853-3A2A4E33B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1944" y="2257977"/>
            <a:ext cx="5485693" cy="2879265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buBlip>
                <a:blip r:embed="rId4"/>
              </a:buBlip>
            </a:pPr>
            <a:r>
              <a:rPr lang="en-GB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Each training requires good preparation. Without it, it is not possible to achieve the intended results by the participants.</a:t>
            </a:r>
          </a:p>
          <a:p>
            <a:pPr>
              <a:lnSpc>
                <a:spcPct val="150000"/>
              </a:lnSpc>
              <a:spcAft>
                <a:spcPts val="1200"/>
              </a:spcAft>
              <a:buBlip>
                <a:blip r:embed="rId4"/>
              </a:buBlip>
            </a:pPr>
            <a:r>
              <a:rPr lang="en-GB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prepare the training in the right way, the trainer should take into account a number of elements.</a:t>
            </a:r>
            <a:endParaRPr lang="pl-PL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69B609F6-A5C2-4727-8F92-CE98397CB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2</a:t>
            </a:fld>
            <a:endParaRPr lang="en-US" altLang="pl-PL"/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CCCBC33E-0660-40A5-87CD-4C6DC23197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 flipH="1">
            <a:off x="1022515" y="471459"/>
            <a:ext cx="119336" cy="217774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>
            <a:extLst>
              <a:ext uri="{FF2B5EF4-FFF2-40B4-BE49-F238E27FC236}">
                <a16:creationId xmlns:a16="http://schemas.microsoft.com/office/drawing/2014/main" id="{A9904602-5CC4-4175-BF23-34FA4BFC570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2776"/>
            <a:ext cx="12192000" cy="6096984"/>
          </a:xfrm>
          <a:prstGeom prst="rect">
            <a:avLst/>
          </a:prstGeom>
        </p:spPr>
      </p:pic>
      <p:sp>
        <p:nvSpPr>
          <p:cNvPr id="14340" name="AutoShape 4" descr="data:image/jpeg;base64,/9j/4AAQSkZJRgABAQAAAQABAAD/2wCEAAkGBhQSERUUExMWFRQVGBgZGBcXGBoYHBgWGBcXFBYWGBcXHCYeGBwkHBQVHy8gIycpLCwsFh4xNTAqNSYsLCkBCQoKDgwOGg8PGi8kHyQsLCwsLCwsLCwpLCwsLCwsLCwsLCwvLCksKiwsLCwsLCwsLCwsLCwsLCwsLCwsLCwsLP/AABEIALcBEwMBIgACEQEDEQH/xAAcAAACAgMBAQAAAAAAAAAAAAAFBgQHAAEDAgj/xAA9EAABAwIEBAMGBAUDBAMAAAABAgMRAAQFEiExBkFRYRMicQcyQoGRoRSxwfAjUnLR4TNi8RUWQ4IlksL/xAAaAQACAwEBAAAAAAAAAAAAAAADBAECBQAG/8QALxEAAgEDAwMCBQQCAwAAAAAAAAECAxEhBBIxE0FRImEFcYGRoRSx0fBS4TJCwf/aAAwDAQACEQMRAD8AsFAFdAkUOTc16F0ax9w9tCQSK2E0PTcmuqXzUbydpNAr0IqGHDXsLNRvO2kutVxCq627edQSDFWTcnZENWyzCK5qcA3IrlxSCw3KCZPWqrvMSedcguKjoDFMfppctg+pEtNWJNjdafrWIxNo7OJ+tVLjOGlLWaTPqaXcObUVjzHfqalaZeSOr7H0MhM6jWtkUOt0lvDEqB8wEzQTBuMVqzBxIUE7kb1EtP4Zyqew1KRNePArlZYk28JbUD25ipCgaUnTaeUGUr8HIsV48KpSWya2m2qnTv2LbiJ4NYWKIC2rPw1W6L8Fd5ADNb8OiKWBXC8um2xKiAKt0Dt5EJri49Xu3uvGBUn3RsetLF9xcltSkkRBiY39KjoyfBbdbkNvOxqTQi8xlOoCte360m43xyFSkGPz/wAUru4i4pWRBMq6frTNLR95g5V1wi1MPxNlIzLUJ9aiY/7Q20IIbMntVZYhYusgKUokHeuFu14qgJ0Joy0se7Buu+yCQ4icdUVqzRPyFSEX6gQpCj9asPCODGFWwEA+WKTuIODl2nmbkp6U0oxtawBykncbOE+NUKGRzRQ5GpHEnFyEJlCgfSqxaQHOyum1cnm1DQnSqKhFKyRbqyeQo/7TnQqBRfCfaiSQFiqzu7ApVI1FdLVOtDlp4eC6rS8l8M8aNFIM71lVChwxvWUP9NEt1vYvIW9dE29e/wAejqK8qxZA5is+3uNG029dQ1UM46nrXk44mouidrCSUV6CaEqx9NRXMfg1O6JGyQduHco0iToPU0vN4i4zcwtUknlsBXO7xXxAkAx5hQ3iF0oWhR05Vo6RRs5IVr3WGWPxCz4tsFdp+tU/eJCHx3NW9gFwLi0jtFUlxZcFF3H8qv1puQCIwYxaFVsTyFJWGOAL+dWKhJcs1+n6VVrLsOehoUSz5PoDxAcLB5ZarzCVwh6OlNybv/4QHtH3qvbC5ht3WonwWhybs8YUw8lSTGokdauW0uAtCVdQDVJW+HlQL6/K0j4jpmVyA60yO+1BppsJSZyiPpVJK6RZcss/Ss8ZI3Iqj3Paw+snJAHKgGKe0W6XI8Qj0qOlI7cj6Ce4lYQYLiZHcUAxT2oWrUwsKPQa1Q7Kn1AurBKTzJrl4JWoQdCdqv0sXbK77uyLZsvaK7dOwhORudzvRDGLlK0wtUx+f60jWrCmwkARNcMTxNQVkBPeaya03KVom3p9LwxzRjS0QESUDkKHYy0/dqBQgISRHep/CCFLa80Gj1hbOJcIgeHHzml41al/4CzjCEnjK8ihh3s1JOZRmo/EHBotQXWzqnXL/arDZvwnWgfE+KgiFCno1Om+cikl1sNFfOKcusoUCBy02qXd+zp1KM7MlW/rR+3ugtSW1pCUbyn7bbUzYVigblMFSBzjYdzTlLUwk7SwxOtpJQV45K9wPjV61V4T4IjTXf8AzVj4ZizN0mSQdOdA+LOGEXgzoEK5EVXLiX7JyFSB15Gm/dCXGGP3GXDbcZmQAodKRlPEHK4IPWmbDOKs6YUCT6SaIO8OG6Rm8OByJ0qHJLkjY3wIN5Z6SNRQxVsR2ppvMEetVapKkT6ipo4TcuUgtpCZ68qh1ILlkqEvAmBw1qnpPspuOak1lV6sC3TkQFcSOH4TWJxx47INWgjhBr+QVLa4ZbHwCkenHwOdZlTjELg7INe03F0f/Gat5GBIHwj6V2ThKR8IrulHwd15FSITdn4DXX8Fdn4Ktn8EkchXNwoA1iu6cV2O60irW7K6G6KMXt8DbxfpUlKSAHmxKk9CtPxDuKY8Q4mtmQSpadPSkLib2htXLLjKESFCAe9EpJxfpB1Jbl6hy4YxMsNE2ziLxvkG1AL+aFGQarji60fW6p5bLiCpRMFJ0k7bUmWGZKyAopUDyMfcUZPFF0gR+IdjoVk/nTcsiy8FocHS5bKBB939Kqq/tFi4WAlRhR5HrXS64nuEoGW4cEjWFRQJzGXlSS6ufWqQfgvKNnkuA40gYMlkuJDhMZSdRrOoobww9Zsha7jNcQAUoTogq6KJ3/KqvYfJ1JmmNxzKwOpq6TIwTeM+L13joJSG2hohtHupA5mNz3pXVbgmBqTyrs89LeWNSZmuNhcFCtdxUlU7BW84eQzbhzNCzy79IqBh+HquCEoEq5/5r3d3ynFSvYcqZeDy0gytXh5z6HL2JodabhC65DUaaqTs+DVxhb6G0suIypUNDG47UwWHCjVswFutHMoeRPxdlVM4vx5wiGkoS2EhKSo5iQNcw6E0vYfxRcuHKpQJI0G5gdJrLq1Jz/7YXg1qdCCStHPudL+7U3lJRttpW/G8bylj3tc0VIOHvvIlxwQqYBgfSuNvY3bKko8UEfCYBjsaTksWv+4/BrlchHh8uWyykiUnami1xsJWvMDlIEaTrQxFlcqT/GShfdOhFc38RbbKUKS4lXp/fegp1ISBT21Xe2fY4vcVBp1QUg5eVAOIOIE3BKAYnX/FF7rF2yrKpJPqmDQtV00FElgLnQciKYoVN0/UVqUrQvFZA+DeKlfxaTHeieGcavIzIWgBJPmncDbSjuCYQpSszoyJ0yyI+lRPaY4yhpKEJHiKiT2plK8n+50mm0vuMnCbrbwdU2o+GkCAesEmJ5bVwcYZvElCokGD+VQ/ZliTLbSkrUASOdeMCtchdeyktrWrKRrpO9NRr9OGBLV6dOpjhfkbMEwJmybhKJHXc1lximcZGynzdOQrrgt2lYgqkdKjcR8KNZszJLTp1BSYBPcbGhZeW8CeOHyeLvh1biRC4J7aUOftby1SScikjaNDXfC+J3WD4V2mDyWNj86n3+IF/KUQUA/Wu2x7cktyjzwQ2cbVlE5p+dZTKzcoyjyjat1PTl/l+CN0f8fyTUxW1PIG5Aqgb72hXjKAgLJjSYkmhX47FLs6JdIPUlI/StDbYV3XL0xDj+zZWUKcEjeNY+lLuL+2y1bnwwpw9hA+pqsrjhK6t0eK+U5TuAZNecFwmxlS7pRHQSYI+W9dZWuTd3DWMe2t18FDack8xJP2oA/jt06AEurJUYgmNTRpXGWH2wi3tsx6wB9zShc48XXysJ8ME6Acj61MUvBEr+RysfZZdOjM++lsHp5j9TpUDibhBmzQCy+XF/ECQfsNqC3uMXLhCVvuFH9RAj5VCusRyjIjnuatkjB5cfhebqK068VVxDChlzDSaLNYanedOlSQQnGvKB2oasQKJXq4ntQ1DkCDzqETc6221MVzdBLSAdyKg8N4G5duhq3aU44dYGgSOq1HRI7mpfFPC71tc+A+pBWkJP8ADOYCRIExvV72RXlg113zTXpthS1Tzovw9w0p93KSG2kiVuq19EjuaarjDrNsI8JSSqYUucxHeNppWrXVN2GqdFzyhcwfhZbnmUOe3M/LkK88RWS21AyIHw9BtTlaNOshSmnEuFRHhxCgAebsCe0DnUVeHOuuHMtK0qElSUZdTuCFaiDprSuoqSh6x/S04ttMh4BwqzdjR1xSABCVESDzGnejKeFGrZfkVKjoB0HWKhYcybErynN4hAjYg0db8V4aQiYJUUyokflWdKpvd1ew7Jyh3Blxh4uCW3FKSAYgDWd9CamucGNBCQH3Uj151DxLhB9xKlKfUFJnIEwMw5gnrUrC+FLcpSVXD+c8lGCD+VTe6tfPgrvtlN2Mw142zoaXcqKjsFDQjlBotf2ziyFKCVx7pG88qX+JOB3AhK2XVuKCtiZKe4nl2qBh790kFCbgqWTBBHu89CRVZRW28mES6j3QaOz9rcLfLcpCxr5huPWp+C8NuKcbW8dJMQIo3huArSEuOLC3PhV6x5SOdGrdStQ6kBSCdBsJ2j5VenTfcHOtm0CDjSSlPn3QNPQVS3FmJrcfLhkpGg9KsX2g8WhlGUQVrEDsOZqvLJ0ODLE1p6emneTM7U1ZU0oL6i+cWUToSPSr1wbES1hNspCc05QrsDuarS19lly84ChGRB1zL007Derc4d4a8C3DLjhWPoB6ULVbUkoclKVVyXrO91w0QQ/bKhZAJST5VH9K5HFfxSfNLbjR1TOoI3pkYtW8oTrA21qM/wAIW61BYBSsGZBImf5uoocY+CrqJqz+4NLTamsr4BQeu9Q3sBU2nNbLlvfKeXpRV3Clt++nxEAykpEkDkCKGniRAUq3SP4joMGYA03J5VaVmvcinuvZA/8A6okaKJnn61lcLPCbdKAH1ku65oUImSdPlFZVv09Tyg1o+GV8pZSpLgSCpszB5xWsT9qVx7qEpbjoJrrnlIPyPfvS9xBhMeYD/IrUnBPJmQk1ghYlxLcXGjjqlDpOn0rph7odQUK94bUHr2y+UqChuKqsEvJt9opUQeVeBRi9a8VAcT8/WozGCuqE5TFSdc62LwWkoVuNjXuysAJWrWK922ArJgA5+QHPtVh8L+zNTgSt8FAjVHX16UKrWhTV5MvCDk8CPY4LcXq8rSDlHPYD1NM7/swxBtvMEodAGyFeb6HeriwnAUMpCUJAA6bUat2TGmlJR1NScvSsB5U4RWT5Lew15zMAgjKYUk6KB2gjrTrwz7GXnk+NeLFpbJEkrgKI9D7o7mrD454mssLeL6bdDt45AmRCRrC1DkfQSeoquOKeKXb2HHXStO6UDRCf6UDn3MmtCnLcris007DNde0VixCbLBbYKUrTx1iAogaqEwV6AnMqB2NBlYRmWXXjmeUcytQoqVuSY5elBsLVs8sQgZk54J82WY02mQPnTDnQhvIrOHlZYMEZEGDvMg66yOR0pTVVprEWaGj00ZWcv9A3FL5RCgIG8gaTr0FNXDNmyzbNqJSlxQzGYJgkwRpptzpce4YdW4rIPEKSMxBK/wCnzHeenajWC8LeIpKXCQW0iEqVsnUlSp39J0pOnezXf3NHUbElZ49j1iGGsLuA7nykRMEgKEzBUPT7Vu6fSlRKSoH/AGa5o7ASR3plRw0wG86yEIkQonKkkmBM0v4vhKw7mQErEKQRn0ylSchTlkBWh1/3bVWVOWN2EBhVg3jLOAdeelLbISDEKV5cum+pMk0Obw69aWkKfmZnWdo5+nKmZ15K1Apytpy+4mTmI3gk67/bagWOXPjfwm0rWlPlVlOVJ6CR+f2pZ7k3HsMQkm1glJtXoBNyYJ0KojX5VLssBe8SU3C9NYMZVfalBriRVmfA8EJED3lFYgmApIP+edH7VN082FNvrBBAhACQesnkaE6LjJNvDCbm00mhkZtXiJQ7tMiPi1G1TGMMUcrrgScnPKASec/SqxdxC/ZW6RcFCUHzBZBIJnQjKTrptTdwhxW5eSyHAohOZQIEzMEgp5aDeiRoOK3N3Xs+4vKUuF+wyXGIZAcg11MdPSg2NcR+C0XFnl+xUvFGvBO/vg78uooFdYS3cpyuElOgjNln0FTPWU6cts748IPToNw3wX3KpunX8RvAGwVLWqEJ6D96mrt4T9nLNghK3gXHtyoCUp7AfrUXhPgG3tXhcMkqUJASpQMTpI0qwRiaFCD5T0I/WiT+IUqq2wlt8Xxf+/MypUZwleWX3Al7fLJhCFRyMRWWDa/jQfrRsgcqiKZUmSk5ux9etBqKUmm2/oQrWskS7dhJ3EfOpIsyPdJPY/3oNeYyhGQTqVAQd59OnejVncyB3o9GdPf0+ff5gZxklc209yOh6UscWcAouZcYIbe3PRfSeh70zYk3Cc43Tr6jmKywugsTNPJ2lskDjJx9cT5+uHPDWpC1QpJIIJggjrNZV/XGA27iitbLalHclIJPLUx2rdE6HuN/r3/j+T50JjXl+lTrq2JZAI3nLFA8GuFLQQrVSefajVo6VDJOqdU+nSe1aXJlcCzacIreWrKYAO3MVJueDPC1JmmKz8Tx0qabK82igkfc8hT0xwgXh59B05/4papVhT5f8hYwlLgqFqzKVAISVJXoUgSZ5EAVYvCvCT6m8rqQgTpO5Hpyp8wfhFm2H8NsT/MdSfnRtNpMQKTnqKk8QVg8acY5kL+EcIMsGQgFXMnU/wCKYm7WOX+KkQECVHXtQjHeJWbZouOrygdfyjrQ3SjB3m8/kupSliJ6x/GWrJlTrpASnrzPIDqapjiX20XDshj+Gk6TzjsKXePuO137s6hlB8qf/wBHvQzh3CE3OYlcZd08yOtMU6V1xb2Ocow+ZBdfU6oqWoqUdSTrJrdoVe4kzJ0HfpRu6wKSG2kkqJgAbk1PwvDkWywpQS66mJQqC3BESVg5RBInU6DvR3JQVgai6rv2DjHD7bTTSc+Z0kEpbJWMx1za+XNB5nStXd02yWvHQURKYSkjxNZK1LUdSRvHX512t2Vvgw9lGhPhJyxm5Sde0QNtAAK833CzTjajmWtYnzFWbUAjmY3HXrWdOa3ZNWmrRsGUcVokN2jK3jGmVJSkD1VqfXtWr+7vFJKvwqP/AGPmIH9J3mlHhfiP8KspUZSohM6kjcggjQiTqDv8qcf+7oT5Ulem5hMdZ6R/ahVUllsJThK9lG4DsMTF0lSVZAkFJWlWcjODpKAYkciaZ7V5CBlSlJ0ELOaEzOUQDrz7DSkm7uQHFPoSUqghQgEep116/KssXlOIltZAV8ICQkkznyxzP68qinxeLx4Oq0/VlErie7SnyrWkhRACkgDVMmTA3g6ffrXjDLxtkgIuMzeZOUqTrk3SVBOypP0qd/0HMkoVlSlUeUeaIkmFq1nlr96CpSGnktg59NQE5ZP8smBpI26UwpKS2pANm31NkziG5YudEpKQgaLCZidwoaSn+1SeCH3vEKFJUSBoRrmjQanfT8hXnAVNuuFCUALSCMqpEEZRIiQTJjvUm0wm5XcJKViVglMLyqAByrJSNQZBE9jQUp5VseBj02z45Cl3YquLlK0KyKSgpcynUoBJCSkbwZ8u+sV0wbGsPZchSA26lRK0rIQpEAHVQgKBMaTpNTbZKLVrPrsZAAAzJJlRG0wT13NU9xRif4t9x/TIFZUjKE+WNCR1otGnuF5vt2HDjHi0vXSUpgIamcqpBKjm3HQQPrXdjGARVdWzkUw4eTANJ6rTReWem0UodNR8D5YY4tMAGUj4Tt9taYXMeQoJjQ8x+gpAsbmi7LmxHWsStCycezL19JTk91hws8TPWjFrdA0oMYiCACNeXy/OiVpfba0lTr1dNK8crwY2o0l82sMF1hbbsZ0zHyPyPKu1ojLpOx59Ki2OIg6K+tZiVxkIPI6V6KjXoVodWHK58mNOE09jDNyMyFBKgCQQDvBIiY50ncEYqVN5VHzJUpB5eZBKT+U0Zt8Rqe08k6wD8v1rRU1W2tYaF7OF0TQ5Wq0Fp6VlO58gLHzdhHBl2t0KbTkROpXoCnsnc1Y2D+zlCCFOEqUO8D6Df503sW4GgTr++dTWLUztP5Uk69WrhYXsN7IQ/wBkKxwZDYhKQOwFFmbXp+/717Q0lOpOp+Y6aV4Ve7gaD986tGjCGZsq5ylwdsgT72v76VxViGmmg/f3oPfYoEGSqO550l8VcauJSUsp/wDY8vQVyrSm9tJf35lumo5mw/xZxy1aJlRBUowhMgFROgjoO9Vvi+CvXRLt05PNLST5Uj15mkLilta1+KpRVm3JMwf0px4D4i8drwlmXGxpPxI2B9Rt9Kbo6ZQ9UssDUrN4jhAW9sUpBbKYSdqGYDhjzb2cEIQkwVq2I6Ruab8eUkKMDbSeU9JOxqAnC31jMhuQEyJj12584qKuo24X3GtPo1Nbpv6BFFn4nmElCjEgQVdQmdxv+VTsZwNtTaFO50JCAUHQZhrCSD5o05Jn03rWCp8YJaVdXASIllMJgx8K5ic3ICaOt4BbpkeASoAZlqVME7lS82+o8u+tLPPq7jb9PpWDjwyEJaP4S1W9J95w5EJUqZ1Ks6zB0MAATB3JjP4E9cFS3MqAPLla01GnM+ZPf6UMxMqtHg609CT5V5HIUNISSOggekVLveLXwkJ0cIPmOcFPLoJMyDMwZG9TUe6N3j7EU4uErRfPm5CxvhFSW0qZJKQPMBEiNwJG4n9RvU/B7xHhAqSAoZQqUkAiD5p2ObmO07GtfiLpxsqAKljoMoE8vNqr6ULu2ElUOBLCFpGQeZaCrUqVnncEwTGxjYUKmo1FZhqkpRdgjf3Vs+ktqKSkgmUkBSTpoDt9dKXLc/hlqQmHGlKSU6SUQqSpK4ELAJHeaabDAbYkStazAPvJEGOqRrFS/wAAwGtAmUzBWZ1nbUxr1oe7pOxa8ZoB/wDeCchQArNPSSIMiBynUR3oZf2K3S2RmC5WTEAjbKhIG4H1MnTSjGELbBCXAlJOZQOg2MESN9+eu1HG7RsuhawA3sMisubymICfe066bVG6VKdksEStJC7hVusPt3HuJKvDISkhS0KhKlLB2mZ78utFmLZCrgLbIQ8szmzbaqiFbjOTmjae5oojG2wIKApaEoUSjQAeZKVHKdd4+vWhGENlwNJLBnQqe0k658hAEZtiRyzego8pbluZSMdqtYN8UZWrO4WApWRoCVJ5OeTynYwoiek1QpeOoG1fRXESGF2T6nlqS14LoOXQwrKQJAOuZCOR3r5uacg03p4rbdGdXqO+1hG3XTfgDKiPdJFZwjwV4oS47MmChsDUp/mV0FWxhHCrTSRnyk8tJ9PSla8er6YmjS1zowV1kTsP4fU8ZbPlAkqUClM9AeZ9KNt8KvoGoSR1Cqc7e0bkJJzRsNh9NqKuBJAECKWfw+E1lkv4xW4VvsVqvDnEQVIMDprXfDbfOojNEED/AO3T5/kasRLSVjlG1C8V4WSsZkABQIPSk63wlpboO/sEj8V3+mat7oENIKVZTyqYoFSYBjpIBH0NDQlSFZVCI07RRBhdeSq76NRuF0yaqur8gm5CkElTgbA6AJH3obb8ZjPkQ6cvwrIEKPOD2rt7TuGVXNl4jc+I0CtIE+YD30Rz01Hcd6p3DeIdMi4IPXmeRnke9ey+F7K9PfJepcr55T+TRlVZPgtW+XfrcUpF0pKTsEhMARy0rKTmeInUpADwAG0gz86yvQWp+BKzLzQsb/c9egTufnFdkYiCkjpziB8qEKdHYAb/AK7UOxTiFtlBUogD96AdfSsfrtYiaHST5C91cnNJVAG39yf2PWlLir2ls2oyghbnJI3+Z5VXvFntOecJQzKEn4z7x9B8PrvSGl2SrMZzayf5us96PS0s5vdUdl47g51YxxHP7FiYZx4t+6yvkZXB/DgQEHkn59aZb61C01UVvbqXt7ydU9THTvVo8NY0Li3BP+omErHeNFehGv1rTpxiltSsJVG27sU8UsQMyFbKoPw5ZrRcjISHEKk90c/UEaU78RYbImKG4JZjMVkQqCgHtzH1/Kq1Z7I3L0afUmohG3ZS44pKhmKvMdSnKQZ1EeadhrTXiF+2ygJBCSISVR5tdYbQdTpuo6DvQN/DcqZbBVJBUVA6EbQego5aBsgSEiI1Ik9NzrWVuu7M2ZJKzQsX106kpWyFZPiPlbJk6QAJAPPrrU5vCV3AK1vEJXoppo+HqNRJ3V86ZFtIWNTm2yhPWd9tRQkENqMrUOvl3BOyRz/zVo3atf5FXO/CydGOFLNtJAaAKhErJzAkaxP50nOsItHyHPClE+SIC0GYkjUq6dKY8TDrpKW9B8JIknSI115zNRrrAcluta4dWkDcEEDY67k6elXzH/06LvhvLO7PELeQEKKToRv8o17xXHELnxm9lQmSFARvPqCP0qFg7jakggo6BITBEbkyNBoNudGbrF0nyKIUEg+ROgMRHcj6VRra8F1ntkTMrlugPZHAjMUpWNtgcqo93fSRrUzBcXS4HAFJUpYHkyFRkTABO3eN6M3+LKcSW0ylC0edJy5ZMe6kaCDlIorwXwW2wnx0ozuHTzLAME67wB1+tXltn8yLypK3Yj8KcNoWUqW2JKj5YVlEj3s+gTz01jLTFiyGrdClnRCUFR1MkJMyTySSUp+cAa12xJxxC1BCwPKIzAKGWdYAiI16mk7i/HxcqFuVENNKzLVI/iGBlTGwAknXrtXQp25KSqOT3HjDrZLuUuBKFKTAQ3KiYUVI0MkAaCFUTYw3KsqzxmOXwwY11lWUbHQfTvSTj/ES2TkbyNluQkJMlIj+Ye9O/wA63Y8cOtsl17Ic0BKZIUoCZITyB66da6VKbRKrpvkJe1HioeAbRIAOZAKk80oElJ7SpO3MGk/gHh4XNyCoS23BPQn4Qe2k/KgmKYkq4eW6v3lkmBsOgHYVYfszbCWZ+JaifknQUed6NG3diN1Vq7ksIcru8cShRbGSOfMgbVy4X4rLgyOqlQO/UVKxReZlYG+Uj5xSDw2oodJ5Rv3oME45LO0sFr27qlOJg6g6TtFMDaid6QrDiVE66UyYdxG2fi071aEkuSs4vsNFsmBHKpnicqH210lQkGRUpt0Gm01YVaPFzhaVzIpJx7GVWClnw1FCU5pkR0PfTSrDQqlnjzDs9stQOVSATmidPikcxH5Vn6zQUaqU2sr6BqVeUbxFjhzjZu5ShClBLpnya8tdCe35VX/Hfs7863rYaySpsesynp6VzUgN3TbqShDhUCUJ0BgxpAgT95ohecaFu+eB1bzxHoAD6GZpH4fpVptU3T/4yj+U1/UFqS30rvlMrlrHXmxkzRl0gjUdjNZVqrsrB4+IUIJVqZiemtbr0VkKeoMOYqpUgaA8z+YH96B45ZFSSTqepoggxXtzzCDVKWnhSXpRE60p8lR43YwTpQ62tc375098R4fvpSzhLYzqZI1WRkPRWumnXQUWxVM621mqA4DORQSpEHpIVoNttPXkKJYXdm1fC/8Axr0MbZZ1iOaTr6E1xt3fDJn+lXpOh/8AU/Ymu1w1nGUkyPd/q7/3qUiGxxJVcHI2nMYn5dfSpGF4CoGAdj9+evrS1wxxOLZBSZCjpPMAaZfQU4Ybxfb5ffAMc6RrzcnZGhp4OCvbkkqsXEz5gN9N/wDmh1ywtQyg7kFRgaDYVFxrj5tIytnaTPelFPFxWrVRgmSKUcXza4/B3HVrDSIClq0mFZzuekaCottaJLiT5lpToYUU76bnpUfC+IUEADWNdRz2joRW7vEJUBPl3PIfMihSlJvaGhB5ZLxBTiE522iVpITA1CgowNtuWooS9xKpxQbWjw4kKK1aSNxtIptwC4XBUVZAlKUoyiQop2Ks2s9x0oTjlgHXR/AJWEq1CgEwomZHUyTR6cr+mQtNbXdHCxSlwFDHhpWuAI1HeVcutem+E22fOuXF/EqSEk9SneOQFFuH2EIYOVIzEwfLt2Ecqg4hYOrURmUlBEyAPpFFmtqwCUt75sAL/FQUZEJAIIAWdhzAEV6HEF0wcvjhR8spUkKOmv7FSmMOQklsgLk6L2KSNToOtQsYtPDSlSEZSk7jZSTptvXJJLJdSu9qGg8VKvm0pUgMLjyrCZTniAcp2+tJ/wCPS2yoK8ykSlXI5ydFa+lG8DdCkFbuqE6IBUBKj25jvSnxvKAIIhfmIH8x3nqdtaJFvdYpUgtt1gUrq4JUSdSajOOlUSSYECeQ6CtrFc6cirGZNtmCrA4QvsjSBMETP1/4qv4orhF+R5Z1G3cdKHWhviWpS2ss65x0kKSBy070r4ddkSkCDJr3YpWvQaDuanowMyVDeKQqVoQw2bWn0U52dgfcXBjc6VwTjDgQoawREVPubUpPmBHflQ59mdPpQ1WUhmehlEa+DOLlIQGyokg8zyqysMx7MaoFDJSdDBp54FxZxasqjOv2qs3KOYsQqUV3Lqs7qa64k0FMrCjoUKn6GheFyIrh7Q8XFvhtw5pmyZU/1KISB96fpvdHJlyVngqE3im0ruH0T4IIAyglxxJKUKncJ92SDHlpG/HeMSof6qtVJ5LVuVJ6K5xz+1MWD8VGSl2FJVv29B0qBxNwZCfHtfM2dSgalPdPbtyqNPS23k+X9kvAWrKOFFY/N/IJTiChoFVqo6MXTAztBSuauvespi3sC+pcHiViXI57VGcfA/fzodeYjG2/50diyO2OEFJ+9V5ijcKkbjUEdaY7zFZHrSxiD4mqsuhgDiXW0vD45C08gsQFfXRXzrTbmkc06eqfhP009RQjhrEcq1NqMIdHPQBY1ST+Xzomo5TMbSCP9p3+YiflVkQzjizQELSZzDzdlDnHQiKBOXJB0NHb9JykDX970urbJNLSitzH6VR9NGOPE614S5rWorxOtWSRDqO4xYbiBAAJpkw7itpohTjSXI2SdjSGtzyiK4KuDS3Qu7jj1Ppsy7sE4xaUtEBIn4QNNal42oStaPLBBSdwTHM96pnAcU8JwE7TT+9xYi7t1IScikKBgn3gOVV6e15KblJXiHsGcUlMjY/DPPnW7u5UZA0UNSroBrS5bcWhtOVURO86g+lQ77jRK85SJKh9+tEavkAmEn8WyjO2ZWSSslI3rdzw8+WkuuKOVYkdBzE9KT7TE1Z8y/d7n6UxtXl1+GCC6FMk5kidPTt6VEmu4xTj4JyMLQEIWuZCgBHOT+WlK3tEgOIAMwDtt1p0Vdw0EROx9Iqt+MbzO6B0qlC7ndhdRLbSsLs1utVtA1rQMS5upmFsyuTyqIoQal2DsGh1L7XYc0m3rR3cXHXAr9kSm4QVBUQpJ1T8uYo226mcras6Rsecd6RGbiizLqm0hWozbGsTUUdyse7oVIyzf+BuI5KqNfYGFpKmxqNY7UJtMWM+YzVi8B8SMtKUl2EhY0XEx2Iis+FGUaiTdvfsE1m+nRc4x3eyKrfQB2PSj/CCsq8wnpXHiy0Sl3Mk+VZP19KK8MhtsArUEiecD6mn6ct8FJHmtW9smmWNh99mEJVBqqPbTxdmcTZNklLZC3SSTmcI8qR2SCT6ntRPi72ltspLVnCnDop0e6nsk/ErvsKrbE8VVcFJdyqKdsoA36q3NalGm090jCqSTxEgsOzR3COJ3WNBlI6LJA+g1qBbYa64PK2QOvugepVXdWHMNf6z0q/kbEmemc6fY0xGObgpMjXaEOLUspAKjJCGyEyegzVlSRjVuNBbyOqtSfUzWVexTAx3mJ9KB3eJd6g3N9POh7jxNc2VSOr1/UUoKqkMWk70TYs6gsACgppntrrxGgv4hor1H96g3lhpUbCrnw3Mp91enz5GrIqwup+EEdNB/Sf7bfSgN3cebSjNykgH5/5FL1wklR0iqyjeQSE1GJhVRDDcBW6M5BDY5nn2H967cI3yUPZHEghXukgeVXL67fSni6d0gHTaptYhzuV3iFvkMAaVBNMmMtgzS28IqEid+MmgqK9JeI2NcyqvNWsRvfY7FwnevTbsGa4TW5qLEqY14v4KrdCmVSVFIXOhBy6/Ka52GI5UBAJyp1+dLAXXvxzEChOkMLU2G53iuEqg69qU7u6Liyo8zXGa1V4QUeANWvKpybrCK1W5ogEnNNB1GmjqATE++gdP9yRy5j01jJBBrmhZBBBgjUHvRFRDic40UPeHfr6GoauSntYY4QwhV3coaA5yfQVZHtUaZt7dhkR4pMwNwkAgk/Mionstbas7Z29e008s7wOQ7k1X+PY8u7uVvvKjMdBvlSPdSKzXT6s21wjXpatwlFzfB2ZeotYXpBApat3ydAkmOlEbO7ykFQKeYJoNXTylhI9RQ+LUIxvOSsMnHALdkhQOVRWPWO1IbKXntsygNyTp99KmYxjAdUCtSlxsNkj0qIi7WrRIyjommtHpnQpbZO75PIa/VLUVnOPBObwxATLrmUz7oEk952FejjLTUeCyMw+NfmM9QDoPpUNSY94x9z9K21Hwt5j1Vt9KcSEGzLrErh8+YqP5CohswD51SeidT9aasJ4JvLvVKVZOvuoHzMCmG24Hs7UZrt8KI3ba1PpmP6CuckSotleJt0cmVEdSTr9BWVaCcasgIRhxUkbEhRJHUmayq9RF+kyo0pKqmMWtbrKsDCDFtU9hisrKkhnq5tpTS1iNvlMjlrWVlcQEUO520r6/mKiuNAzp/wAdK1WVcqQLi1Oqgfdpqw3FPFZCj7w0PqOdZWVBILxJ6gD51rKyoJONZWVlSQZWVlZXHGVlZWVxxlZWVlcce8mk15ArKyuOJTNodz9KkJQE7c96ysqCbhVzFHnGUslX8NJmO+wmoDjKUEZjPasrKhRS4LXbZteJKPlQAkVG8NS9SfqaysriWSAW4PllWkawBG/rNSbSxddISmBOwED71lZXPBEVd5HvA/ZGogLuHA2nt5zp6aUWcvcPsvKyz4rg+JwTr2B0FZWUObsrhYJNnK8xe6fQFOOhhkyAE6nTlA2oOotp/wBNGZZ3cd1M9QnYVlZQ2GXg5m8c5vr+UgVlZWVTcybI/9k=">
            <a:extLst>
              <a:ext uri="{FF2B5EF4-FFF2-40B4-BE49-F238E27FC236}">
                <a16:creationId xmlns:a16="http://schemas.microsoft.com/office/drawing/2014/main" id="{3338F072-2E92-4019-904B-34499E42DDE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830263"/>
            <a:ext cx="2619375" cy="174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sp>
        <p:nvSpPr>
          <p:cNvPr id="14341" name="AutoShape 6" descr="data:image/jpeg;base64,/9j/4AAQSkZJRgABAQAAAQABAAD/2wCEAAkGBhQSERUUExMWFRQVGBgZGBcXGBoYHBgWGBcXFBYWGBcXHCYeGBwkHBQVHy8gIycpLCwsFh4xNTAqNSYsLCkBCQoKDgwOGg8PGi8kHyQsLCwsLCwsLCwpLCwsLCwsLCwsLCwvLCksKiwsLCwsLCwsLCwsLCwsLCwsLCwsLCwsLP/AABEIALcBEwMBIgACEQEDEQH/xAAcAAACAgMBAQAAAAAAAAAAAAAFBgQHAAEDAgj/xAA9EAABAwIEBAMGBAUDBAMAAAABAgMRAAQFEiExBkFRYRMicQcyQoGRoRSxwfAjUnLR4TNi8RUWQ4IlksL/xAAaAQACAwEBAAAAAAAAAAAAAAADBAECBQAG/8QALxEAAgEDAwMCBQQCAwAAAAAAAAECAxEhBBIxE0FRImEFcYGRoRSx0fBS4TJCwf/aAAwDAQACEQMRAD8AsFAFdAkUOTc16F0ax9w9tCQSK2E0PTcmuqXzUbydpNAr0IqGHDXsLNRvO2kutVxCq627edQSDFWTcnZENWyzCK5qcA3IrlxSCw3KCZPWqrvMSedcguKjoDFMfppctg+pEtNWJNjdafrWIxNo7OJ+tVLjOGlLWaTPqaXcObUVjzHfqalaZeSOr7H0MhM6jWtkUOt0lvDEqB8wEzQTBuMVqzBxIUE7kb1EtP4Zyqew1KRNePArlZYk28JbUD25ipCgaUnTaeUGUr8HIsV48KpSWya2m2qnTv2LbiJ4NYWKIC2rPw1W6L8Fd5ADNb8OiKWBXC8um2xKiAKt0Dt5EJri49Xu3uvGBUn3RsetLF9xcltSkkRBiY39KjoyfBbdbkNvOxqTQi8xlOoCte360m43xyFSkGPz/wAUru4i4pWRBMq6frTNLR95g5V1wi1MPxNlIzLUJ9aiY/7Q20IIbMntVZYhYusgKUokHeuFu14qgJ0Joy0se7Buu+yCQ4icdUVqzRPyFSEX6gQpCj9asPCODGFWwEA+WKTuIODl2nmbkp6U0oxtawBykncbOE+NUKGRzRQ5GpHEnFyEJlCgfSqxaQHOyum1cnm1DQnSqKhFKyRbqyeQo/7TnQqBRfCfaiSQFiqzu7ApVI1FdLVOtDlp4eC6rS8l8M8aNFIM71lVChwxvWUP9NEt1vYvIW9dE29e/wAejqK8qxZA5is+3uNG029dQ1UM46nrXk44mouidrCSUV6CaEqx9NRXMfg1O6JGyQduHco0iToPU0vN4i4zcwtUknlsBXO7xXxAkAx5hQ3iF0oWhR05Vo6RRs5IVr3WGWPxCz4tsFdp+tU/eJCHx3NW9gFwLi0jtFUlxZcFF3H8qv1puQCIwYxaFVsTyFJWGOAL+dWKhJcs1+n6VVrLsOehoUSz5PoDxAcLB5ZarzCVwh6OlNybv/4QHtH3qvbC5ht3WonwWhybs8YUw8lSTGokdauW0uAtCVdQDVJW+HlQL6/K0j4jpmVyA60yO+1BppsJSZyiPpVJK6RZcss/Ss8ZI3Iqj3Paw+snJAHKgGKe0W6XI8Qj0qOlI7cj6Ce4lYQYLiZHcUAxT2oWrUwsKPQa1Q7Kn1AurBKTzJrl4JWoQdCdqv0sXbK77uyLZsvaK7dOwhORudzvRDGLlK0wtUx+f60jWrCmwkARNcMTxNQVkBPeaya03KVom3p9LwxzRjS0QESUDkKHYy0/dqBQgISRHep/CCFLa80Gj1hbOJcIgeHHzml41al/4CzjCEnjK8ihh3s1JOZRmo/EHBotQXWzqnXL/arDZvwnWgfE+KgiFCno1Om+cikl1sNFfOKcusoUCBy02qXd+zp1KM7MlW/rR+3ugtSW1pCUbyn7bbUzYVigblMFSBzjYdzTlLUwk7SwxOtpJQV45K9wPjV61V4T4IjTXf8AzVj4ZizN0mSQdOdA+LOGEXgzoEK5EVXLiX7JyFSB15Gm/dCXGGP3GXDbcZmQAodKRlPEHK4IPWmbDOKs6YUCT6SaIO8OG6Rm8OByJ0qHJLkjY3wIN5Z6SNRQxVsR2ppvMEetVapKkT6ipo4TcuUgtpCZ68qh1ILlkqEvAmBw1qnpPspuOak1lV6sC3TkQFcSOH4TWJxx47INWgjhBr+QVLa4ZbHwCkenHwOdZlTjELg7INe03F0f/Gat5GBIHwj6V2ThKR8IrulHwd15FSITdn4DXX8Fdn4Ktn8EkchXNwoA1iu6cV2O60irW7K6G6KMXt8DbxfpUlKSAHmxKk9CtPxDuKY8Q4mtmQSpadPSkLib2htXLLjKESFCAe9EpJxfpB1Jbl6hy4YxMsNE2ziLxvkG1AL+aFGQarji60fW6p5bLiCpRMFJ0k7bUmWGZKyAopUDyMfcUZPFF0gR+IdjoVk/nTcsiy8FocHS5bKBB939Kqq/tFi4WAlRhR5HrXS64nuEoGW4cEjWFRQJzGXlSS6ufWqQfgvKNnkuA40gYMlkuJDhMZSdRrOoobww9Zsha7jNcQAUoTogq6KJ3/KqvYfJ1JmmNxzKwOpq6TIwTeM+L13joJSG2hohtHupA5mNz3pXVbgmBqTyrs89LeWNSZmuNhcFCtdxUlU7BW84eQzbhzNCzy79IqBh+HquCEoEq5/5r3d3ynFSvYcqZeDy0gytXh5z6HL2JodabhC65DUaaqTs+DVxhb6G0suIypUNDG47UwWHCjVswFutHMoeRPxdlVM4vx5wiGkoS2EhKSo5iQNcw6E0vYfxRcuHKpQJI0G5gdJrLq1Jz/7YXg1qdCCStHPudL+7U3lJRttpW/G8bylj3tc0VIOHvvIlxwQqYBgfSuNvY3bKko8UEfCYBjsaTksWv+4/BrlchHh8uWyykiUnami1xsJWvMDlIEaTrQxFlcqT/GShfdOhFc38RbbKUKS4lXp/fegp1ISBT21Xe2fY4vcVBp1QUg5eVAOIOIE3BKAYnX/FF7rF2yrKpJPqmDQtV00FElgLnQciKYoVN0/UVqUrQvFZA+DeKlfxaTHeieGcavIzIWgBJPmncDbSjuCYQpSszoyJ0yyI+lRPaY4yhpKEJHiKiT2plK8n+50mm0vuMnCbrbwdU2o+GkCAesEmJ5bVwcYZvElCokGD+VQ/ZliTLbSkrUASOdeMCtchdeyktrWrKRrpO9NRr9OGBLV6dOpjhfkbMEwJmybhKJHXc1lximcZGynzdOQrrgt2lYgqkdKjcR8KNZszJLTp1BSYBPcbGhZeW8CeOHyeLvh1biRC4J7aUOftby1SScikjaNDXfC+J3WD4V2mDyWNj86n3+IF/KUQUA/Wu2x7cktyjzwQ2cbVlE5p+dZTKzcoyjyjat1PTl/l+CN0f8fyTUxW1PIG5Aqgb72hXjKAgLJjSYkmhX47FLs6JdIPUlI/StDbYV3XL0xDj+zZWUKcEjeNY+lLuL+2y1bnwwpw9hA+pqsrjhK6t0eK+U5TuAZNecFwmxlS7pRHQSYI+W9dZWuTd3DWMe2t18FDack8xJP2oA/jt06AEurJUYgmNTRpXGWH2wi3tsx6wB9zShc48XXysJ8ME6Acj61MUvBEr+RysfZZdOjM++lsHp5j9TpUDibhBmzQCy+XF/ECQfsNqC3uMXLhCVvuFH9RAj5VCusRyjIjnuatkjB5cfhebqK068VVxDChlzDSaLNYanedOlSQQnGvKB2oasQKJXq4ntQ1DkCDzqETc6221MVzdBLSAdyKg8N4G5duhq3aU44dYGgSOq1HRI7mpfFPC71tc+A+pBWkJP8ADOYCRIExvV72RXlg113zTXpthS1Tzovw9w0p93KSG2kiVuq19EjuaarjDrNsI8JSSqYUucxHeNppWrXVN2GqdFzyhcwfhZbnmUOe3M/LkK88RWS21AyIHw9BtTlaNOshSmnEuFRHhxCgAebsCe0DnUVeHOuuHMtK0qElSUZdTuCFaiDprSuoqSh6x/S04ttMh4BwqzdjR1xSABCVESDzGnejKeFGrZfkVKjoB0HWKhYcybErynN4hAjYg0db8V4aQiYJUUyokflWdKpvd1ew7Jyh3Blxh4uCW3FKSAYgDWd9CamucGNBCQH3Uj151DxLhB9xKlKfUFJnIEwMw5gnrUrC+FLcpSVXD+c8lGCD+VTe6tfPgrvtlN2Mw142zoaXcqKjsFDQjlBotf2ziyFKCVx7pG88qX+JOB3AhK2XVuKCtiZKe4nl2qBh790kFCbgqWTBBHu89CRVZRW28mES6j3QaOz9rcLfLcpCxr5huPWp+C8NuKcbW8dJMQIo3huArSEuOLC3PhV6x5SOdGrdStQ6kBSCdBsJ2j5VenTfcHOtm0CDjSSlPn3QNPQVS3FmJrcfLhkpGg9KsX2g8WhlGUQVrEDsOZqvLJ0ODLE1p6emneTM7U1ZU0oL6i+cWUToSPSr1wbES1hNspCc05QrsDuarS19lly84ChGRB1zL007Derc4d4a8C3DLjhWPoB6ULVbUkoclKVVyXrO91w0QQ/bKhZAJST5VH9K5HFfxSfNLbjR1TOoI3pkYtW8oTrA21qM/wAIW61BYBSsGZBImf5uoocY+CrqJqz+4NLTamsr4BQeu9Q3sBU2nNbLlvfKeXpRV3Clt++nxEAykpEkDkCKGniRAUq3SP4joMGYA03J5VaVmvcinuvZA/8A6okaKJnn61lcLPCbdKAH1ku65oUImSdPlFZVv09Tyg1o+GV8pZSpLgSCpszB5xWsT9qVx7qEpbjoJrrnlIPyPfvS9xBhMeYD/IrUnBPJmQk1ghYlxLcXGjjqlDpOn0rph7odQUK94bUHr2y+UqChuKqsEvJt9opUQeVeBRi9a8VAcT8/WozGCuqE5TFSdc62LwWkoVuNjXuysAJWrWK922ArJgA5+QHPtVh8L+zNTgSt8FAjVHX16UKrWhTV5MvCDk8CPY4LcXq8rSDlHPYD1NM7/swxBtvMEodAGyFeb6HeriwnAUMpCUJAA6bUat2TGmlJR1NScvSsB5U4RWT5Lew15zMAgjKYUk6KB2gjrTrwz7GXnk+NeLFpbJEkrgKI9D7o7mrD454mssLeL6bdDt45AmRCRrC1DkfQSeoquOKeKXb2HHXStO6UDRCf6UDn3MmtCnLcris007DNde0VixCbLBbYKUrTx1iAogaqEwV6AnMqB2NBlYRmWXXjmeUcytQoqVuSY5elBsLVs8sQgZk54J82WY02mQPnTDnQhvIrOHlZYMEZEGDvMg66yOR0pTVVprEWaGj00ZWcv9A3FL5RCgIG8gaTr0FNXDNmyzbNqJSlxQzGYJgkwRpptzpce4YdW4rIPEKSMxBK/wCnzHeenajWC8LeIpKXCQW0iEqVsnUlSp39J0pOnezXf3NHUbElZ49j1iGGsLuA7nykRMEgKEzBUPT7Vu6fSlRKSoH/AGa5o7ASR3plRw0wG86yEIkQonKkkmBM0v4vhKw7mQErEKQRn0ylSchTlkBWh1/3bVWVOWN2EBhVg3jLOAdeelLbISDEKV5cum+pMk0Obw69aWkKfmZnWdo5+nKmZ15K1Apytpy+4mTmI3gk67/bagWOXPjfwm0rWlPlVlOVJ6CR+f2pZ7k3HsMQkm1glJtXoBNyYJ0KojX5VLssBe8SU3C9NYMZVfalBriRVmfA8EJED3lFYgmApIP+edH7VN082FNvrBBAhACQesnkaE6LjJNvDCbm00mhkZtXiJQ7tMiPi1G1TGMMUcrrgScnPKASec/SqxdxC/ZW6RcFCUHzBZBIJnQjKTrptTdwhxW5eSyHAohOZQIEzMEgp5aDeiRoOK3N3Xs+4vKUuF+wyXGIZAcg11MdPSg2NcR+C0XFnl+xUvFGvBO/vg78uooFdYS3cpyuElOgjNln0FTPWU6cts748IPToNw3wX3KpunX8RvAGwVLWqEJ6D96mrt4T9nLNghK3gXHtyoCUp7AfrUXhPgG3tXhcMkqUJASpQMTpI0qwRiaFCD5T0I/WiT+IUqq2wlt8Xxf+/MypUZwleWX3Al7fLJhCFRyMRWWDa/jQfrRsgcqiKZUmSk5ux9etBqKUmm2/oQrWskS7dhJ3EfOpIsyPdJPY/3oNeYyhGQTqVAQd59OnejVncyB3o9GdPf0+ff5gZxklc209yOh6UscWcAouZcYIbe3PRfSeh70zYk3Cc43Tr6jmKywugsTNPJ2lskDjJx9cT5+uHPDWpC1QpJIIJggjrNZV/XGA27iitbLalHclIJPLUx2rdE6HuN/r3/j+T50JjXl+lTrq2JZAI3nLFA8GuFLQQrVSefajVo6VDJOqdU+nSe1aXJlcCzacIreWrKYAO3MVJueDPC1JmmKz8Tx0qabK82igkfc8hT0xwgXh59B05/4papVhT5f8hYwlLgqFqzKVAISVJXoUgSZ5EAVYvCvCT6m8rqQgTpO5Hpyp8wfhFm2H8NsT/MdSfnRtNpMQKTnqKk8QVg8acY5kL+EcIMsGQgFXMnU/wCKYm7WOX+KkQECVHXtQjHeJWbZouOrygdfyjrQ3SjB3m8/kupSliJ6x/GWrJlTrpASnrzPIDqapjiX20XDshj+Gk6TzjsKXePuO137s6hlB8qf/wBHvQzh3CE3OYlcZd08yOtMU6V1xb2Ocow+ZBdfU6oqWoqUdSTrJrdoVe4kzJ0HfpRu6wKSG2kkqJgAbk1PwvDkWywpQS66mJQqC3BESVg5RBInU6DvR3JQVgai6rv2DjHD7bTTSc+Z0kEpbJWMx1za+XNB5nStXd02yWvHQURKYSkjxNZK1LUdSRvHX512t2Vvgw9lGhPhJyxm5Sde0QNtAAK833CzTjajmWtYnzFWbUAjmY3HXrWdOa3ZNWmrRsGUcVokN2jK3jGmVJSkD1VqfXtWr+7vFJKvwqP/AGPmIH9J3mlHhfiP8KspUZSohM6kjcggjQiTqDv8qcf+7oT5Ulem5hMdZ6R/ahVUllsJThK9lG4DsMTF0lSVZAkFJWlWcjODpKAYkciaZ7V5CBlSlJ0ELOaEzOUQDrz7DSkm7uQHFPoSUqghQgEep116/KssXlOIltZAV8ICQkkznyxzP68qinxeLx4Oq0/VlErie7SnyrWkhRACkgDVMmTA3g6ffrXjDLxtkgIuMzeZOUqTrk3SVBOypP0qd/0HMkoVlSlUeUeaIkmFq1nlr96CpSGnktg59NQE5ZP8smBpI26UwpKS2pANm31NkziG5YudEpKQgaLCZidwoaSn+1SeCH3vEKFJUSBoRrmjQanfT8hXnAVNuuFCUALSCMqpEEZRIiQTJjvUm0wm5XcJKViVglMLyqAByrJSNQZBE9jQUp5VseBj02z45Cl3YquLlK0KyKSgpcynUoBJCSkbwZ8u+sV0wbGsPZchSA26lRK0rIQpEAHVQgKBMaTpNTbZKLVrPrsZAAAzJJlRG0wT13NU9xRif4t9x/TIFZUjKE+WNCR1otGnuF5vt2HDjHi0vXSUpgIamcqpBKjm3HQQPrXdjGARVdWzkUw4eTANJ6rTReWem0UodNR8D5YY4tMAGUj4Tt9taYXMeQoJjQ8x+gpAsbmi7LmxHWsStCycezL19JTk91hws8TPWjFrdA0oMYiCACNeXy/OiVpfba0lTr1dNK8crwY2o0l82sMF1hbbsZ0zHyPyPKu1ojLpOx59Ki2OIg6K+tZiVxkIPI6V6KjXoVodWHK58mNOE09jDNyMyFBKgCQQDvBIiY50ncEYqVN5VHzJUpB5eZBKT+U0Zt8Rqe08k6wD8v1rRU1W2tYaF7OF0TQ5Wq0Fp6VlO58gLHzdhHBl2t0KbTkROpXoCnsnc1Y2D+zlCCFOEqUO8D6Df503sW4GgTr++dTWLUztP5Uk69WrhYXsN7IQ/wBkKxwZDYhKQOwFFmbXp+/717Q0lOpOp+Y6aV4Ve7gaD986tGjCGZsq5ylwdsgT72v76VxViGmmg/f3oPfYoEGSqO550l8VcauJSUsp/wDY8vQVyrSm9tJf35lumo5mw/xZxy1aJlRBUowhMgFROgjoO9Vvi+CvXRLt05PNLST5Uj15mkLilta1+KpRVm3JMwf0px4D4i8drwlmXGxpPxI2B9Rt9Kbo6ZQ9UssDUrN4jhAW9sUpBbKYSdqGYDhjzb2cEIQkwVq2I6Ruab8eUkKMDbSeU9JOxqAnC31jMhuQEyJj12584qKuo24X3GtPo1Nbpv6BFFn4nmElCjEgQVdQmdxv+VTsZwNtTaFO50JCAUHQZhrCSD5o05Jn03rWCp8YJaVdXASIllMJgx8K5ic3ICaOt4BbpkeASoAZlqVME7lS82+o8u+tLPPq7jb9PpWDjwyEJaP4S1W9J95w5EJUqZ1Ks6zB0MAATB3JjP4E9cFS3MqAPLla01GnM+ZPf6UMxMqtHg609CT5V5HIUNISSOggekVLveLXwkJ0cIPmOcFPLoJMyDMwZG9TUe6N3j7EU4uErRfPm5CxvhFSW0qZJKQPMBEiNwJG4n9RvU/B7xHhAqSAoZQqUkAiD5p2ObmO07GtfiLpxsqAKljoMoE8vNqr6ULu2ElUOBLCFpGQeZaCrUqVnncEwTGxjYUKmo1FZhqkpRdgjf3Vs+ktqKSkgmUkBSTpoDt9dKXLc/hlqQmHGlKSU6SUQqSpK4ELAJHeaabDAbYkStazAPvJEGOqRrFS/wAAwGtAmUzBWZ1nbUxr1oe7pOxa8ZoB/wDeCchQArNPSSIMiBynUR3oZf2K3S2RmC5WTEAjbKhIG4H1MnTSjGELbBCXAlJOZQOg2MESN9+eu1HG7RsuhawA3sMisubymICfe066bVG6VKdksEStJC7hVusPt3HuJKvDISkhS0KhKlLB2mZ78utFmLZCrgLbIQ8szmzbaqiFbjOTmjae5oojG2wIKApaEoUSjQAeZKVHKdd4+vWhGENlwNJLBnQqe0k658hAEZtiRyzego8pbluZSMdqtYN8UZWrO4WApWRoCVJ5OeTynYwoiek1QpeOoG1fRXESGF2T6nlqS14LoOXQwrKQJAOuZCOR3r5uacg03p4rbdGdXqO+1hG3XTfgDKiPdJFZwjwV4oS47MmChsDUp/mV0FWxhHCrTSRnyk8tJ9PSla8er6YmjS1zowV1kTsP4fU8ZbPlAkqUClM9AeZ9KNt8KvoGoSR1Cqc7e0bkJJzRsNh9NqKuBJAECKWfw+E1lkv4xW4VvsVqvDnEQVIMDprXfDbfOojNEED/AO3T5/kasRLSVjlG1C8V4WSsZkABQIPSk63wlpboO/sEj8V3+mat7oENIKVZTyqYoFSYBjpIBH0NDQlSFZVCI07RRBhdeSq76NRuF0yaqur8gm5CkElTgbA6AJH3obb8ZjPkQ6cvwrIEKPOD2rt7TuGVXNl4jc+I0CtIE+YD30Rz01Hcd6p3DeIdMi4IPXmeRnke9ey+F7K9PfJepcr55T+TRlVZPgtW+XfrcUpF0pKTsEhMARy0rKTmeInUpADwAG0gz86yvQWp+BKzLzQsb/c9egTufnFdkYiCkjpziB8qEKdHYAb/AK7UOxTiFtlBUogD96AdfSsfrtYiaHST5C91cnNJVAG39yf2PWlLir2ls2oyghbnJI3+Z5VXvFntOecJQzKEn4z7x9B8PrvSGl2SrMZzayf5us96PS0s5vdUdl47g51YxxHP7FiYZx4t+6yvkZXB/DgQEHkn59aZb61C01UVvbqXt7ydU9THTvVo8NY0Li3BP+omErHeNFehGv1rTpxiltSsJVG27sU8UsQMyFbKoPw5ZrRcjISHEKk90c/UEaU78RYbImKG4JZjMVkQqCgHtzH1/Kq1Z7I3L0afUmohG3ZS44pKhmKvMdSnKQZ1EeadhrTXiF+2ygJBCSISVR5tdYbQdTpuo6DvQN/DcqZbBVJBUVA6EbQego5aBsgSEiI1Ik9NzrWVuu7M2ZJKzQsX106kpWyFZPiPlbJk6QAJAPPrrU5vCV3AK1vEJXoppo+HqNRJ3V86ZFtIWNTm2yhPWd9tRQkENqMrUOvl3BOyRz/zVo3atf5FXO/CydGOFLNtJAaAKhErJzAkaxP50nOsItHyHPClE+SIC0GYkjUq6dKY8TDrpKW9B8JIknSI115zNRrrAcluta4dWkDcEEDY67k6elXzH/06LvhvLO7PELeQEKKToRv8o17xXHELnxm9lQmSFARvPqCP0qFg7jakggo6BITBEbkyNBoNudGbrF0nyKIUEg+ROgMRHcj6VRra8F1ntkTMrlugPZHAjMUpWNtgcqo93fSRrUzBcXS4HAFJUpYHkyFRkTABO3eN6M3+LKcSW0ylC0edJy5ZMe6kaCDlIorwXwW2wnx0ozuHTzLAME67wB1+tXltn8yLypK3Yj8KcNoWUqW2JKj5YVlEj3s+gTz01jLTFiyGrdClnRCUFR1MkJMyTySSUp+cAa12xJxxC1BCwPKIzAKGWdYAiI16mk7i/HxcqFuVENNKzLVI/iGBlTGwAknXrtXQp25KSqOT3HjDrZLuUuBKFKTAQ3KiYUVI0MkAaCFUTYw3KsqzxmOXwwY11lWUbHQfTvSTj/ES2TkbyNluQkJMlIj+Ye9O/wA63Y8cOtsl17Ic0BKZIUoCZITyB66da6VKbRKrpvkJe1HioeAbRIAOZAKk80oElJ7SpO3MGk/gHh4XNyCoS23BPQn4Qe2k/KgmKYkq4eW6v3lkmBsOgHYVYfszbCWZ+JaifknQUed6NG3diN1Vq7ksIcru8cShRbGSOfMgbVy4X4rLgyOqlQO/UVKxReZlYG+Uj5xSDw2oodJ5Rv3oME45LO0sFr27qlOJg6g6TtFMDaid6QrDiVE66UyYdxG2fi071aEkuSs4vsNFsmBHKpnicqH210lQkGRUpt0Gm01YVaPFzhaVzIpJx7GVWClnw1FCU5pkR0PfTSrDQqlnjzDs9stQOVSATmidPikcxH5Vn6zQUaqU2sr6BqVeUbxFjhzjZu5ShClBLpnya8tdCe35VX/Hfs7863rYaySpsesynp6VzUgN3TbqShDhUCUJ0BgxpAgT95ohecaFu+eB1bzxHoAD6GZpH4fpVptU3T/4yj+U1/UFqS30rvlMrlrHXmxkzRl0gjUdjNZVqrsrB4+IUIJVqZiemtbr0VkKeoMOYqpUgaA8z+YH96B45ZFSSTqepoggxXtzzCDVKWnhSXpRE60p8lR43YwTpQ62tc375098R4fvpSzhLYzqZI1WRkPRWumnXQUWxVM621mqA4DORQSpEHpIVoNttPXkKJYXdm1fC/8Axr0MbZZ1iOaTr6E1xt3fDJn+lXpOh/8AU/Ymu1w1nGUkyPd/q7/3qUiGxxJVcHI2nMYn5dfSpGF4CoGAdj9+evrS1wxxOLZBSZCjpPMAaZfQU4Ybxfb5ffAMc6RrzcnZGhp4OCvbkkqsXEz5gN9N/wDmh1ywtQyg7kFRgaDYVFxrj5tIytnaTPelFPFxWrVRgmSKUcXza4/B3HVrDSIClq0mFZzuekaCottaJLiT5lpToYUU76bnpUfC+IUEADWNdRz2joRW7vEJUBPl3PIfMihSlJvaGhB5ZLxBTiE522iVpITA1CgowNtuWooS9xKpxQbWjw4kKK1aSNxtIptwC4XBUVZAlKUoyiQop2Ks2s9x0oTjlgHXR/AJWEq1CgEwomZHUyTR6cr+mQtNbXdHCxSlwFDHhpWuAI1HeVcutem+E22fOuXF/EqSEk9SneOQFFuH2EIYOVIzEwfLt2Ecqg4hYOrURmUlBEyAPpFFmtqwCUt75sAL/FQUZEJAIIAWdhzAEV6HEF0wcvjhR8spUkKOmv7FSmMOQklsgLk6L2KSNToOtQsYtPDSlSEZSk7jZSTptvXJJLJdSu9qGg8VKvm0pUgMLjyrCZTniAcp2+tJ/wCPS2yoK8ykSlXI5ydFa+lG8DdCkFbuqE6IBUBKj25jvSnxvKAIIhfmIH8x3nqdtaJFvdYpUgtt1gUrq4JUSdSajOOlUSSYECeQ6CtrFc6cirGZNtmCrA4QvsjSBMETP1/4qv4orhF+R5Z1G3cdKHWhviWpS2ss65x0kKSBy070r4ddkSkCDJr3YpWvQaDuanowMyVDeKQqVoQw2bWn0U52dgfcXBjc6VwTjDgQoawREVPubUpPmBHflQ59mdPpQ1WUhmehlEa+DOLlIQGyokg8zyqysMx7MaoFDJSdDBp54FxZxasqjOv2qs3KOYsQqUV3Lqs7qa64k0FMrCjoUKn6GheFyIrh7Q8XFvhtw5pmyZU/1KISB96fpvdHJlyVngqE3im0ruH0T4IIAyglxxJKUKncJ92SDHlpG/HeMSof6qtVJ5LVuVJ6K5xz+1MWD8VGSl2FJVv29B0qBxNwZCfHtfM2dSgalPdPbtyqNPS23k+X9kvAWrKOFFY/N/IJTiChoFVqo6MXTAztBSuauvespi3sC+pcHiViXI57VGcfA/fzodeYjG2/50diyO2OEFJ+9V5ijcKkbjUEdaY7zFZHrSxiD4mqsuhgDiXW0vD45C08gsQFfXRXzrTbmkc06eqfhP009RQjhrEcq1NqMIdHPQBY1ST+Xzomo5TMbSCP9p3+YiflVkQzjizQELSZzDzdlDnHQiKBOXJB0NHb9JykDX970urbJNLSitzH6VR9NGOPE614S5rWorxOtWSRDqO4xYbiBAAJpkw7itpohTjSXI2SdjSGtzyiK4KuDS3Qu7jj1Ppsy7sE4xaUtEBIn4QNNal42oStaPLBBSdwTHM96pnAcU8JwE7TT+9xYi7t1IScikKBgn3gOVV6e15KblJXiHsGcUlMjY/DPPnW7u5UZA0UNSroBrS5bcWhtOVURO86g+lQ77jRK85SJKh9+tEavkAmEn8WyjO2ZWSSslI3rdzw8+WkuuKOVYkdBzE9KT7TE1Z8y/d7n6UxtXl1+GCC6FMk5kidPTt6VEmu4xTj4JyMLQEIWuZCgBHOT+WlK3tEgOIAMwDtt1p0Vdw0EROx9Iqt+MbzO6B0qlC7ndhdRLbSsLs1utVtA1rQMS5upmFsyuTyqIoQal2DsGh1L7XYc0m3rR3cXHXAr9kSm4QVBUQpJ1T8uYo226mcras6Rsecd6RGbiizLqm0hWozbGsTUUdyse7oVIyzf+BuI5KqNfYGFpKmxqNY7UJtMWM+YzVi8B8SMtKUl2EhY0XEx2Iis+FGUaiTdvfsE1m+nRc4x3eyKrfQB2PSj/CCsq8wnpXHiy0Sl3Mk+VZP19KK8MhtsArUEiecD6mn6ct8FJHmtW9smmWNh99mEJVBqqPbTxdmcTZNklLZC3SSTmcI8qR2SCT6ntRPi72ltspLVnCnDop0e6nsk/ErvsKrbE8VVcFJdyqKdsoA36q3NalGm090jCqSTxEgsOzR3COJ3WNBlI6LJA+g1qBbYa64PK2QOvugepVXdWHMNf6z0q/kbEmemc6fY0xGObgpMjXaEOLUspAKjJCGyEyegzVlSRjVuNBbyOqtSfUzWVexTAx3mJ9KB3eJd6g3N9POh7jxNc2VSOr1/UUoKqkMWk70TYs6gsACgppntrrxGgv4hor1H96g3lhpUbCrnw3Mp91enz5GrIqwup+EEdNB/Sf7bfSgN3cebSjNykgH5/5FL1wklR0iqyjeQSE1GJhVRDDcBW6M5BDY5nn2H967cI3yUPZHEghXukgeVXL67fSni6d0gHTaptYhzuV3iFvkMAaVBNMmMtgzS28IqEid+MmgqK9JeI2NcyqvNWsRvfY7FwnevTbsGa4TW5qLEqY14v4KrdCmVSVFIXOhBy6/Ka52GI5UBAJyp1+dLAXXvxzEChOkMLU2G53iuEqg69qU7u6Liyo8zXGa1V4QUeANWvKpybrCK1W5ogEnNNB1GmjqATE++gdP9yRy5j01jJBBrmhZBBBgjUHvRFRDic40UPeHfr6GoauSntYY4QwhV3coaA5yfQVZHtUaZt7dhkR4pMwNwkAgk/Mionstbas7Z29e008s7wOQ7k1X+PY8u7uVvvKjMdBvlSPdSKzXT6s21wjXpatwlFzfB2ZeotYXpBApat3ydAkmOlEbO7ykFQKeYJoNXTylhI9RQ+LUIxvOSsMnHALdkhQOVRWPWO1IbKXntsygNyTp99KmYxjAdUCtSlxsNkj0qIi7WrRIyjommtHpnQpbZO75PIa/VLUVnOPBObwxATLrmUz7oEk952FejjLTUeCyMw+NfmM9QDoPpUNSY94x9z9K21Hwt5j1Vt9KcSEGzLrErh8+YqP5CohswD51SeidT9aasJ4JvLvVKVZOvuoHzMCmG24Hs7UZrt8KI3ba1PpmP6CuckSotleJt0cmVEdSTr9BWVaCcasgIRhxUkbEhRJHUmayq9RF+kyo0pKqmMWtbrKsDCDFtU9hisrKkhnq5tpTS1iNvlMjlrWVlcQEUO520r6/mKiuNAzp/wAdK1WVcqQLi1Oqgfdpqw3FPFZCj7w0PqOdZWVBILxJ6gD51rKyoJONZWVlSQZWVlZXHGVlZWVxxlZWVlcce8mk15ArKyuOJTNodz9KkJQE7c96ysqCbhVzFHnGUslX8NJmO+wmoDjKUEZjPasrKhRS4LXbZteJKPlQAkVG8NS9SfqaysriWSAW4PllWkawBG/rNSbSxddISmBOwED71lZXPBEVd5HvA/ZGogLuHA2nt5zp6aUWcvcPsvKyz4rg+JwTr2B0FZWUObsrhYJNnK8xe6fQFOOhhkyAE6nTlA2oOotp/wBNGZZ3cd1M9QnYVlZQ2GXg5m8c5vr+UgVlZWVTcybI/9k=">
            <a:extLst>
              <a:ext uri="{FF2B5EF4-FFF2-40B4-BE49-F238E27FC236}">
                <a16:creationId xmlns:a16="http://schemas.microsoft.com/office/drawing/2014/main" id="{EF72605F-4E17-4AFF-8D5E-35EC5FB128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830263"/>
            <a:ext cx="2619375" cy="174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8217B5E-E3E8-4B57-A23D-09131BCBC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20</a:t>
            </a:fld>
            <a:endParaRPr lang="en-US" altLang="pl-PL" dirty="0"/>
          </a:p>
        </p:txBody>
      </p:sp>
      <p:pic>
        <p:nvPicPr>
          <p:cNvPr id="24" name="Obraz 23">
            <a:extLst>
              <a:ext uri="{FF2B5EF4-FFF2-40B4-BE49-F238E27FC236}">
                <a16:creationId xmlns:a16="http://schemas.microsoft.com/office/drawing/2014/main" id="{F324B624-8995-47B9-BAA4-0353CBADA1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 flipH="1">
            <a:off x="11043459" y="291459"/>
            <a:ext cx="119336" cy="2177746"/>
          </a:xfrm>
          <a:prstGeom prst="rect">
            <a:avLst/>
          </a:prstGeom>
        </p:spPr>
      </p:pic>
      <p:sp>
        <p:nvSpPr>
          <p:cNvPr id="18" name="Dymek mowy: prostokąt 17">
            <a:extLst>
              <a:ext uri="{FF2B5EF4-FFF2-40B4-BE49-F238E27FC236}">
                <a16:creationId xmlns:a16="http://schemas.microsoft.com/office/drawing/2014/main" id="{2DE8AD23-27F1-4033-9D92-059838CF8760}"/>
              </a:ext>
            </a:extLst>
          </p:cNvPr>
          <p:cNvSpPr/>
          <p:nvPr/>
        </p:nvSpPr>
        <p:spPr>
          <a:xfrm>
            <a:off x="4187192" y="1124744"/>
            <a:ext cx="3816424" cy="2448272"/>
          </a:xfrm>
          <a:prstGeom prst="wedgeRectCallout">
            <a:avLst/>
          </a:prstGeom>
          <a:solidFill>
            <a:srgbClr val="FBB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9" name="Grafika 18">
            <a:extLst>
              <a:ext uri="{FF2B5EF4-FFF2-40B4-BE49-F238E27FC236}">
                <a16:creationId xmlns:a16="http://schemas.microsoft.com/office/drawing/2014/main" id="{672075D0-80BE-4EB1-BA8A-4EDFD4A503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91944" y="1916832"/>
            <a:ext cx="1125489" cy="1125489"/>
          </a:xfrm>
          <a:prstGeom prst="rect">
            <a:avLst/>
          </a:prstGeom>
        </p:spPr>
      </p:pic>
      <p:sp>
        <p:nvSpPr>
          <p:cNvPr id="10" name="Tytuł 1">
            <a:extLst>
              <a:ext uri="{FF2B5EF4-FFF2-40B4-BE49-F238E27FC236}">
                <a16:creationId xmlns:a16="http://schemas.microsoft.com/office/drawing/2014/main" id="{794C568D-278B-4E4A-957A-8C1D8221B2DF}"/>
              </a:ext>
            </a:extLst>
          </p:cNvPr>
          <p:cNvSpPr txBox="1">
            <a:spLocks/>
          </p:cNvSpPr>
          <p:nvPr/>
        </p:nvSpPr>
        <p:spPr bwMode="auto">
          <a:xfrm>
            <a:off x="1199356" y="188640"/>
            <a:ext cx="7200900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CHOOSING CONTENT AND SKILLS</a:t>
            </a:r>
          </a:p>
        </p:txBody>
      </p:sp>
    </p:spTree>
    <p:extLst>
      <p:ext uri="{BB962C8B-B14F-4D97-AF65-F5344CB8AC3E}">
        <p14:creationId xmlns:p14="http://schemas.microsoft.com/office/powerpoint/2010/main" val="1506584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a 22">
            <a:extLst>
              <a:ext uri="{FF2B5EF4-FFF2-40B4-BE49-F238E27FC236}">
                <a16:creationId xmlns:a16="http://schemas.microsoft.com/office/drawing/2014/main" id="{8D979A89-CC4E-4158-95DC-E49ABF68FA9D}"/>
              </a:ext>
            </a:extLst>
          </p:cNvPr>
          <p:cNvGrpSpPr/>
          <p:nvPr/>
        </p:nvGrpSpPr>
        <p:grpSpPr>
          <a:xfrm>
            <a:off x="4159386" y="1719074"/>
            <a:ext cx="6000614" cy="5138926"/>
            <a:chOff x="4224487" y="1318219"/>
            <a:chExt cx="6000614" cy="5138926"/>
          </a:xfrm>
        </p:grpSpPr>
        <p:sp>
          <p:nvSpPr>
            <p:cNvPr id="24" name="Prostokąt 23">
              <a:extLst>
                <a:ext uri="{FF2B5EF4-FFF2-40B4-BE49-F238E27FC236}">
                  <a16:creationId xmlns:a16="http://schemas.microsoft.com/office/drawing/2014/main" id="{6B81E1CA-1BB3-426B-8FA7-A6E5393B3F74}"/>
                </a:ext>
              </a:extLst>
            </p:cNvPr>
            <p:cNvSpPr/>
            <p:nvPr/>
          </p:nvSpPr>
          <p:spPr>
            <a:xfrm>
              <a:off x="4224487" y="2106839"/>
              <a:ext cx="6000614" cy="3691404"/>
            </a:xfrm>
            <a:prstGeom prst="rect">
              <a:avLst/>
            </a:prstGeom>
            <a:solidFill>
              <a:srgbClr val="3534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25" name="Prostokąt 24">
              <a:extLst>
                <a:ext uri="{FF2B5EF4-FFF2-40B4-BE49-F238E27FC236}">
                  <a16:creationId xmlns:a16="http://schemas.microsoft.com/office/drawing/2014/main" id="{2C4413B3-E09F-464D-8C41-F2682163F0DF}"/>
                </a:ext>
              </a:extLst>
            </p:cNvPr>
            <p:cNvSpPr/>
            <p:nvPr/>
          </p:nvSpPr>
          <p:spPr>
            <a:xfrm>
              <a:off x="4224487" y="1318219"/>
              <a:ext cx="6000614" cy="788620"/>
            </a:xfrm>
            <a:prstGeom prst="rect">
              <a:avLst/>
            </a:prstGeom>
            <a:solidFill>
              <a:srgbClr val="1A17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26" name="Trójkąt prostokątny 25">
              <a:extLst>
                <a:ext uri="{FF2B5EF4-FFF2-40B4-BE49-F238E27FC236}">
                  <a16:creationId xmlns:a16="http://schemas.microsoft.com/office/drawing/2014/main" id="{D286C6B8-173F-45C1-9849-CBC25F9428A4}"/>
                </a:ext>
              </a:extLst>
            </p:cNvPr>
            <p:cNvSpPr/>
            <p:nvPr/>
          </p:nvSpPr>
          <p:spPr>
            <a:xfrm rot="10800000">
              <a:off x="9771938" y="5798243"/>
              <a:ext cx="453161" cy="658902"/>
            </a:xfrm>
            <a:prstGeom prst="rtTriangle">
              <a:avLst/>
            </a:prstGeom>
            <a:solidFill>
              <a:srgbClr val="1A17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1A171F"/>
                </a:solidFill>
              </a:endParaRPr>
            </a:p>
          </p:txBody>
        </p:sp>
      </p:grpSp>
      <p:sp>
        <p:nvSpPr>
          <p:cNvPr id="22531" name="AutoShape 2" descr="data:image/jpeg;base64,/9j/4AAQSkZJRgABAQAAAQABAAD/2wCEAAkGBhQSERQTExMTExMWGBkYFxgXGR4ZHRwcFxQXFRcYGBYaJCYiGRolGhUWHy8gIycpLCwsFR8xNTAqNSYrLCkBCQoKDgwOGg8PGi0lHiQsKSktKioqKSkqKiwsLCwsKSwpLCksKSwsLCwpLCwpKSwpKSosKSwsLCwpKSwsLCwpKf/AABEIAHgAeAMBIgACEQEDEQH/xAAcAAACAgMBAQAAAAAAAAAAAAADBQQGAAECBwj/xAA8EAACAQIEAwYDBQcDBQAAAAABAgMAEQQFEiExQWEGEyJRcZEygbEHI1Kh0RRCcoKSweEVM2JDg6LC8P/EABkBAAIDAQAAAAAAAAAAAAAAAAMEAQIFAP/EACcRAAICAgIBAwMFAAAAAAAAAAECAAMRIRIxBBNBUSJhoRQycYGx/9oADAMBAAIRAxEAPwC1Zh2PDAcJBzDAX+VVqXslhpOFhy8Jt/in2d9tEe8cXwD4nvYeg6daRPLELElV8t7VmWuqNiubFCmxM24kGDs7jcOCMNiI9Pk8dz/UD/apOHzDMlGlo8KxH7xZlv8A+Jo8GNi5S3PHZvKjxZ7HfSJrHbjv+RFSnksJzeLU3X+x1h8UHQa3MbcwCCL9DUg4In/rPbpb61XMViUv/vx+hIFSE7RpAi95fS3AjcDa9NVeSGOGi1/h8F5IYbM8oIdZY3PeDzFyR5X2sOu9U3tzm2ZxoGCaI7HVJGNduHFreHnvVzxWcl01YcBtQ2bl6250XCdo3WLTMt5ALEgeFutj9KaZ0x3EkVycAT51AZm5szdbkn6k1bsk+zieaxl+5TqLt7cvnV/jaKLxKsSDe5AAseQrh8W0v+1PGvG4tc0mbM6E0RQqDLbjDIuy0GFUd2oB/EfiPzqwR9ogg0m7jpuR+tedl9JdcRiXItcFbWHTahRdpEiYiGMyKoBAvua6sgbzB3WBvpxPSc1jgmQEqDfcW8J34m/nVPbFJgXLt4ydl18vPYfWpGWdoBM7aoHj0+xuKJmvZMY/QWZkRGu3kw5qfK/nTYKMMjuJn1BreJJy/HS4sFiqpERZbE3br6VlTJs7hiARLPpFgFHC3K/Csqvq1romW9G1thZHwmGgKlXQabDYIx+VjXX3Uh0NCVVPh1QqQb8QOY4U5kcNsmgkcbsTXGJnZFFoo/nIV/8AU0rxBP2EtkxDPBAt2WFQdwdMTX4dKFhsjjJWQxAE24wkeliSak/6hI76JBAqW4ic+17DenOX4JNPgdiAQdpSRf3qAvJsiFJ4LiR8TlMTJYqVtY3RbHbnvRsFlMeg/dltW9pFV+PkRyqe8A5lvYt/euWwyBfi0/Mr/eiBRygza3HBMWthtDAKqhQPhCEW6Xvt7VwMFHOhvYHgfHex6cKDNBFIxVZPH5iUkj0XcVLy2GTTYmXbbxBbn5rVlVTKF2XqKm7OQxxN39nQG52PHlvzNLVy7DnxJD3V+ZNjVnzDLO+Ro21FTa416b2PDgaS5r2OjQ98AWW4GjUG4m23lvblQHQ4PwI549qk4Y7Mj4XLoF2ZA55ktRv2SHisUaHz3JqFNmIUAadXHSqDcgcdI5DrzrcUj2uQdTfCig6h0K8SaV9bHQjx8dc5JkxmUcPEemwpVjsSxFi1kPIcD6jnTSDI5ipMhKX/AAkah6k3A9APnRD2Ww72sjk82Z2N/wCWpKv22h8SqvWTxQZPz7SvQvc6Uux8huayr5gMpSIWVQo8hWVUKfYQxx7mPIsKB++t/l/mlnaDABImkCxsygkB1vq6A8j13qNHm5C2HdyN0Yr7kqagSZ7imYjuIE07KWmaS/yWNbe9aPNOPxMRa35dRHh8+eJSVhjUk3tpAH602yftZLKN4VUjnpc3+YrvLXxIlLyyQMDsEWG1t+Tlix9hTiXGvbYMb/hA2+bXpRG4n934j7VFxnjj+5iYuc7gWHQP+laxGZTqvwav+3I1CXGzbLsGJ2ub/UCmLvMo+BG2/Fb1vsaPWeZOMxW1BX2AZTcR2nxKankwpKDioBVvUBhv7iusi7b4ZyY0TF6xYlCS1j1CswFNc27QY5QFiy8TjlpxIBv6FOHzouDfHHTdIEuBdGYtueo3+Yoijj3uBYhuhiY2dknw4WdtuaN7cKBmObB42RoMQhIIBWNjbbiAONPIDiQLMmHYeas4+qm9QsdiWY6Cy3Y2GgWtte2onc26D0rnIUZ+Z1NZsYKJTczyzuZopLYiZzqBKpc7W3Zjw4/kaPkmSmRnd8PPC5PxNiGbUOXhBFvSrNDiSWsIiE5Odr2G5txt160Rm1bA6R+L9KTrBH8zTZFC/UciCiy1EN2Zif8Akxb8mJ3qTHiEG4N/SoGOyeJmXRM6uBvYIQ1yLEhgTtY7iw3PHajwZLOBdsSGW/DurW8rnXa/Wwo4qyctFj5PEYQanM2bMfhik9bD6XF63R3wxXcy2t+EAe4ub/Osqj2BDjH5EH6jHeYlhmDHY2FvL2G9MEIXyN/nSGQYJPjmS9vhQmRv6QTUvA5XBIqt32ljyb7s+h61QVYMcPl66jZMWtwFt15UPFYsWIOpeoYXradmgwP3jMOjMfzFFlw0USDvAojBAs17E3GnZja97W60Q1HG4P8AWL8RDh5CX3xD92TZu8G6i3HUbW/xVwmy8MLd7MP4WH0IpM2YYMBxIYQsbeIvoIUkbW+Rp4mHikQHTrUgWIJtblYg2tUeIBgkGLeTbzIx1KrmfZJSdTYzFra9iZAFHW1hTLIcZEVVVxn7Q67HxKDfgfCN7/M0DOOyuXk3lihBGwLNoO/He9+dVDtX2fwYA7hO9e+6hdS289XI9N6O5CbMFWpfU9WeNbb3v86QZkYwwjE0ccnxKGIW4U8bH1/OvKsqGJgY920qr+BS2kei8qsq4zEyW73CyTW4F42b2JU1RrEsXGYZKbK25CWnJcww+Idgk6SsnxKhvbfa9+XThVhKRE2ezXv0PuK8/jxuIQEJhJEvx0oy39bLvUjL+yuNxtmeWTDRgg2IYlrctBI29atWVGhuTaHb6nOJMz7s7l2ktiIo0FyS7NpN+Z1E3ND7MZhll1iw7oTyXWxJt0J/tXoUGVkIqEoVAtbQLe3AUXD5RHGSUjRSeOlQv0owXcVLZEXx4FDvoUXHkNwOAO29ZTYxjyrdE4r8Qe55c/Z2GGRF7wxqwOxTba1gJNgp34G96sOH7OwldWgMDzJ1UT9oVxYDfmDx9q4XJYwbhFU+a7fSkQce00mpz0Zv/QcMrX7mK/mEF/e1GkeMWWwNwSFNhsOJseQuK5edYluzHSPMk2965kw0E9nZI5haw1qHt6Xopu1gagj4bd5g8LjcO6K4VArGymyi/pU14Y22ZFceTIG/I0KLKcMpDLDCjcmVAPZhwouKyGKQEOZR1WWQe4BotZONnP4iboVOxiJcx7MYJjd8LhwAdiVC2v5Hat4UYWI6bb/i3cDob/2pPmf2a4RyhvMjIbqwfUeIO5e9+HOn+FyaNRbTfqdyepoNzgY6jFNTN1mFTtLBFYySiNb2uTpHTc7UxgzeJxqV1ceakH6VGTLgRbSLeg+lS4sEq1X1mx1C/pgNkzrDY7UwBSwPWnsEYFJ1AFTMFjRfQTvyolTHpoO6oDaxmBXJFdKaw0xFZwa3Q3etVM6eTZfl2ZgDUYyPN9yPmtWfDTShQJANXDw339xtWsH2pw0ljHMnoTb60xkxSSbqUv5gg0sEUjuN+s4OZAxkSyoUJK//AHWlmFy7uJU7tm0NfUpta/I7fOmuOh1C5IJHAgb+9awuBuAzm9qUsUKcTQot9QZOsTIZARz4k8PaigseJoq2Y7fCKFPmKKwXmeAofPiNmFKB2zjJh4oBR9hQBiARfhVez3tWY/DFpZ+BvwHQ9asGWDfIEfzY83sOFbDtbUdr8Od6pI7fog+/jK9VYMPY2I/Op2X/AGm4KXwd84PkyEbdCR9KaRVIme9lksZxB5GhtPYg6gGHCo8uaYd42KTaWIOm6MbHleqvgMwxakiT9lmFrX8an1+E1S7mozUuT9zKqxP7jPVcux4dL8+dFkxQHE153kGYzxs5ldCh+FERyR/Nbf2pjie0KKNTCS3VG/QUdXbiOQ3Bmveo5zbHsw0oxUHmOP8AisqqR/aDAdQQP+E6xo4eRblWqC1m9mGWs46kzLvs0wijxBpT/wAmO/yG1NYez2HhAWPDxJbyQUbBZvG9mjkRvQipWIJY7n2plQF6izFj3F+LcLZbWH6Urmw8jyLckR8bX4+tNcZgi3Ejak/7U6D7xJCb2siltvlWd5SMzEnr2mv4liogAO95k2XE7aV2A4n9KLhIR+6tz5mkODOJkxV44THhxx7zYnzsONW9YLdK6mgsOTytvmAaQQMeHYkXtQMy7OYVz/tIG5so039qkYjMI4xd5FUdSBS9u1OHdfupRIoJHh335i9NkV1ruI8rLDqVjG/ZNG0gaOUqn7wYaiP4T+t6dZd9mOBQgvH3zbXMni/LgK4m7VMD4U28jz+dTcP2vi21hoz13HuKDXdRnRhHS7G5YYsjih8Mccaj/ioFSFhFLcLn8cgskqHoCL0cm42Nz606GB6ihVveTO7HnWtK+Yqk4jPcWr2fBOV1fEjhtvTajt2hnYqsGEkN+Jl8AA9eNBNr5wBqFFS4zmW5sOD5Gt1ES9t9jWUfIgdzzTC/YgLhnxBVvONdJ/qJJq1ZT9nqQcMTiX/ikJ+tZWVIrCyTczR3HkSj96Q/zGjjKl829zWVlTgSvIzTZQvm/wDUaiz9nI24tIP5jWVlRxE4MRK7mP2WQSm5kkB8zv8AWhZP9nEmDhKpKso1E/DpO5vwua1WUCzxksUgw1fk2K03ioWW2pdNuNdYbIXl307eZrKysGvxEe8oxOJsW+Qy1Bx3GOG7Bpq1M3i6CnEOSRrtYn1NZWVu1UV16UTGe932TJCZYg/d/M0YYJfKsrKYAEFkzDgx5VlZWV07M//Z">
            <a:extLst>
              <a:ext uri="{FF2B5EF4-FFF2-40B4-BE49-F238E27FC236}">
                <a16:creationId xmlns:a16="http://schemas.microsoft.com/office/drawing/2014/main" id="{6FD56567-E70A-45A3-AD19-3494DE4B87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547688"/>
            <a:ext cx="11430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4D8E79B6-C368-437F-816D-BD0C937987B3}"/>
              </a:ext>
            </a:extLst>
          </p:cNvPr>
          <p:cNvSpPr txBox="1">
            <a:spLocks/>
          </p:cNvSpPr>
          <p:nvPr/>
        </p:nvSpPr>
        <p:spPr bwMode="auto">
          <a:xfrm>
            <a:off x="1199356" y="188640"/>
            <a:ext cx="7200900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CHOOSING CONTENT AND SKILLS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7DD7228E-8DD4-4D3C-A7A2-1530B718D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21</a:t>
            </a:fld>
            <a:endParaRPr lang="en-US" altLang="pl-PL" dirty="0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2B856CAA-EDC9-4075-97E8-3A8737719B31}"/>
              </a:ext>
            </a:extLst>
          </p:cNvPr>
          <p:cNvSpPr/>
          <p:nvPr/>
        </p:nvSpPr>
        <p:spPr>
          <a:xfrm>
            <a:off x="4765874" y="2824481"/>
            <a:ext cx="476775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altLang="pl-PL" dirty="0">
              <a:solidFill>
                <a:schemeClr val="bg1"/>
              </a:solidFill>
            </a:endParaRPr>
          </a:p>
          <a:p>
            <a:pPr algn="ctr"/>
            <a:r>
              <a:rPr lang="en-GB" altLang="pl-PL" dirty="0">
                <a:solidFill>
                  <a:schemeClr val="bg1"/>
                </a:solidFill>
              </a:rPr>
              <a:t>If the ultimate goal is to convey knowledge - the content can be detailed and broad.</a:t>
            </a:r>
          </a:p>
          <a:p>
            <a:pPr algn="ctr"/>
            <a:endParaRPr lang="en-GB" altLang="pl-PL" dirty="0">
              <a:solidFill>
                <a:schemeClr val="bg1"/>
              </a:solidFill>
            </a:endParaRPr>
          </a:p>
          <a:p>
            <a:pPr algn="ctr"/>
            <a:endParaRPr lang="en-GB" altLang="pl-PL" dirty="0">
              <a:solidFill>
                <a:schemeClr val="bg1"/>
              </a:solidFill>
            </a:endParaRPr>
          </a:p>
          <a:p>
            <a:pPr algn="ctr"/>
            <a:r>
              <a:rPr lang="en-GB" altLang="pl-PL" dirty="0">
                <a:solidFill>
                  <a:schemeClr val="bg1"/>
                </a:solidFill>
              </a:rPr>
              <a:t>If the main goal is to develop skills - content should be selected for their use in real conditions, and skills broadened.</a:t>
            </a:r>
            <a:endParaRPr lang="pl-PL" altLang="pl-PL" dirty="0">
              <a:solidFill>
                <a:schemeClr val="bg1"/>
              </a:solidFill>
            </a:endParaRPr>
          </a:p>
          <a:p>
            <a:pPr algn="ctr"/>
            <a:endParaRPr lang="pl-PL" altLang="pl-PL" b="1" dirty="0">
              <a:solidFill>
                <a:schemeClr val="bg1"/>
              </a:solidFill>
            </a:endParaRPr>
          </a:p>
        </p:txBody>
      </p:sp>
      <p:pic>
        <p:nvPicPr>
          <p:cNvPr id="16" name="Grafika 15">
            <a:extLst>
              <a:ext uri="{FF2B5EF4-FFF2-40B4-BE49-F238E27FC236}">
                <a16:creationId xmlns:a16="http://schemas.microsoft.com/office/drawing/2014/main" id="{EE5F33BF-4C6B-4E65-B712-71B167D7DC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79575" y="2866527"/>
            <a:ext cx="1746208" cy="1746208"/>
          </a:xfrm>
          <a:prstGeom prst="rect">
            <a:avLst/>
          </a:prstGeom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2AC07A63-BD41-47AB-A115-6E04295BFBBA}"/>
              </a:ext>
            </a:extLst>
          </p:cNvPr>
          <p:cNvSpPr/>
          <p:nvPr/>
        </p:nvSpPr>
        <p:spPr>
          <a:xfrm>
            <a:off x="4439816" y="1805061"/>
            <a:ext cx="55446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pl-PL" sz="1600" b="1" dirty="0">
                <a:solidFill>
                  <a:schemeClr val="bg1"/>
                </a:solidFill>
              </a:rPr>
              <a:t>THE CONTENT OF THE TRAINING AND SKILLS MUST BE IN LINE WITH THE ASSUMED EFFECTS</a:t>
            </a:r>
            <a:endParaRPr lang="pl-PL" altLang="pl-PL" sz="1600" b="1" dirty="0">
              <a:solidFill>
                <a:schemeClr val="bg1"/>
              </a:solidFill>
            </a:endParaRPr>
          </a:p>
        </p:txBody>
      </p:sp>
      <p:sp>
        <p:nvSpPr>
          <p:cNvPr id="22" name="Prostokąt 21">
            <a:extLst>
              <a:ext uri="{FF2B5EF4-FFF2-40B4-BE49-F238E27FC236}">
                <a16:creationId xmlns:a16="http://schemas.microsoft.com/office/drawing/2014/main" id="{4136BC27-F38B-4B76-857C-7F199958040C}"/>
              </a:ext>
            </a:extLst>
          </p:cNvPr>
          <p:cNvSpPr/>
          <p:nvPr/>
        </p:nvSpPr>
        <p:spPr>
          <a:xfrm>
            <a:off x="1128233" y="6074132"/>
            <a:ext cx="17462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Attachment</a:t>
            </a:r>
            <a:r>
              <a:rPr lang="pl-PL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r>
              <a:rPr lang="pl-PL" sz="1400" dirty="0" err="1"/>
              <a:t>Work</a:t>
            </a:r>
            <a:r>
              <a:rPr lang="pl-PL" sz="1400" dirty="0"/>
              <a:t> </a:t>
            </a:r>
            <a:r>
              <a:rPr lang="pl-PL" sz="1400" dirty="0" err="1"/>
              <a:t>cards</a:t>
            </a:r>
            <a:r>
              <a:rPr lang="pl-PL" sz="1400" dirty="0"/>
              <a:t> 3 and  4</a:t>
            </a:r>
            <a:endParaRPr lang="pl-PL" sz="1400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7" name="Grupa 26">
            <a:extLst>
              <a:ext uri="{FF2B5EF4-FFF2-40B4-BE49-F238E27FC236}">
                <a16:creationId xmlns:a16="http://schemas.microsoft.com/office/drawing/2014/main" id="{A1330731-A39F-4369-BF01-379963D9C99D}"/>
              </a:ext>
            </a:extLst>
          </p:cNvPr>
          <p:cNvGrpSpPr/>
          <p:nvPr/>
        </p:nvGrpSpPr>
        <p:grpSpPr>
          <a:xfrm>
            <a:off x="511510" y="6056188"/>
            <a:ext cx="522000" cy="522000"/>
            <a:chOff x="7940396" y="332162"/>
            <a:chExt cx="522000" cy="522000"/>
          </a:xfrm>
        </p:grpSpPr>
        <p:sp>
          <p:nvSpPr>
            <p:cNvPr id="28" name="Owal 27">
              <a:extLst>
                <a:ext uri="{FF2B5EF4-FFF2-40B4-BE49-F238E27FC236}">
                  <a16:creationId xmlns:a16="http://schemas.microsoft.com/office/drawing/2014/main" id="{9F98FA1B-4888-40C1-88CD-E6CD55E3691D}"/>
                </a:ext>
              </a:extLst>
            </p:cNvPr>
            <p:cNvSpPr/>
            <p:nvPr/>
          </p:nvSpPr>
          <p:spPr>
            <a:xfrm>
              <a:off x="7968208" y="397110"/>
              <a:ext cx="439602" cy="4396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pic>
          <p:nvPicPr>
            <p:cNvPr id="35" name="Grafika 34">
              <a:extLst>
                <a:ext uri="{FF2B5EF4-FFF2-40B4-BE49-F238E27FC236}">
                  <a16:creationId xmlns:a16="http://schemas.microsoft.com/office/drawing/2014/main" id="{29AE9F5F-7CB0-41DD-88E2-A13D4E3CA4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940396" y="332162"/>
              <a:ext cx="522000" cy="522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az 15">
            <a:extLst>
              <a:ext uri="{FF2B5EF4-FFF2-40B4-BE49-F238E27FC236}">
                <a16:creationId xmlns:a16="http://schemas.microsoft.com/office/drawing/2014/main" id="{C1EC696B-C9B9-4246-8F90-4A317249878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55" y="1530214"/>
            <a:ext cx="6609011" cy="4308429"/>
          </a:xfrm>
          <a:prstGeom prst="rect">
            <a:avLst/>
          </a:prstGeom>
        </p:spPr>
      </p:pic>
      <p:sp>
        <p:nvSpPr>
          <p:cNvPr id="11" name="Prostokąt 10">
            <a:extLst>
              <a:ext uri="{FF2B5EF4-FFF2-40B4-BE49-F238E27FC236}">
                <a16:creationId xmlns:a16="http://schemas.microsoft.com/office/drawing/2014/main" id="{84198C08-DA46-406F-BCD8-D9F4F9146BC7}"/>
              </a:ext>
            </a:extLst>
          </p:cNvPr>
          <p:cNvSpPr/>
          <p:nvPr/>
        </p:nvSpPr>
        <p:spPr>
          <a:xfrm>
            <a:off x="6139611" y="1537754"/>
            <a:ext cx="6077069" cy="454314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" name="Prostokąt 30">
            <a:extLst>
              <a:ext uri="{FF2B5EF4-FFF2-40B4-BE49-F238E27FC236}">
                <a16:creationId xmlns:a16="http://schemas.microsoft.com/office/drawing/2014/main" id="{EF400D48-6257-4D6F-8DB4-6CC32BF76E2C}"/>
              </a:ext>
            </a:extLst>
          </p:cNvPr>
          <p:cNvSpPr/>
          <p:nvPr/>
        </p:nvSpPr>
        <p:spPr>
          <a:xfrm>
            <a:off x="6134733" y="1530214"/>
            <a:ext cx="6077069" cy="1178706"/>
          </a:xfrm>
          <a:prstGeom prst="rect">
            <a:avLst/>
          </a:prstGeom>
          <a:solidFill>
            <a:srgbClr val="FFAC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79B5FCC0-173F-4848-B52C-63B9C6892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22</a:t>
            </a:fld>
            <a:endParaRPr lang="en-US" alt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D5F8A0F6-C9DF-4BB3-9C1B-97F74D5DC23C}"/>
              </a:ext>
            </a:extLst>
          </p:cNvPr>
          <p:cNvSpPr/>
          <p:nvPr/>
        </p:nvSpPr>
        <p:spPr>
          <a:xfrm>
            <a:off x="6456040" y="1641574"/>
            <a:ext cx="53042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To make attractive decorations of cocktails and adapt them to the type of glass and drink, you need the  knowledge of: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2" name="Trójkąt prostokątny 31">
            <a:extLst>
              <a:ext uri="{FF2B5EF4-FFF2-40B4-BE49-F238E27FC236}">
                <a16:creationId xmlns:a16="http://schemas.microsoft.com/office/drawing/2014/main" id="{BC94C778-6359-484E-9EC9-C87283498BDA}"/>
              </a:ext>
            </a:extLst>
          </p:cNvPr>
          <p:cNvSpPr/>
          <p:nvPr/>
        </p:nvSpPr>
        <p:spPr>
          <a:xfrm rot="10800000">
            <a:off x="6146895" y="6064892"/>
            <a:ext cx="453161" cy="658902"/>
          </a:xfrm>
          <a:prstGeom prst="rtTriangle">
            <a:avLst/>
          </a:prstGeom>
          <a:solidFill>
            <a:srgbClr val="FFAC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41" name="Obraz 40">
            <a:extLst>
              <a:ext uri="{FF2B5EF4-FFF2-40B4-BE49-F238E27FC236}">
                <a16:creationId xmlns:a16="http://schemas.microsoft.com/office/drawing/2014/main" id="{F48EB59D-A2FB-4805-B0F5-09DC820E0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 flipH="1">
            <a:off x="1022515" y="383571"/>
            <a:ext cx="119336" cy="2177746"/>
          </a:xfrm>
          <a:prstGeom prst="rect">
            <a:avLst/>
          </a:prstGeom>
        </p:spPr>
      </p:pic>
      <p:sp>
        <p:nvSpPr>
          <p:cNvPr id="17" name="Tytuł 1">
            <a:extLst>
              <a:ext uri="{FF2B5EF4-FFF2-40B4-BE49-F238E27FC236}">
                <a16:creationId xmlns:a16="http://schemas.microsoft.com/office/drawing/2014/main" id="{2099E74B-8B24-4010-8A1A-17E7FC96D9C4}"/>
              </a:ext>
            </a:extLst>
          </p:cNvPr>
          <p:cNvSpPr txBox="1">
            <a:spLocks/>
          </p:cNvSpPr>
          <p:nvPr/>
        </p:nvSpPr>
        <p:spPr bwMode="auto">
          <a:xfrm>
            <a:off x="1270695" y="188913"/>
            <a:ext cx="5761409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70E2ED3E-655D-4B00-8731-6A506D103A0C}"/>
              </a:ext>
            </a:extLst>
          </p:cNvPr>
          <p:cNvSpPr/>
          <p:nvPr/>
        </p:nvSpPr>
        <p:spPr>
          <a:xfrm>
            <a:off x="6456040" y="2888787"/>
            <a:ext cx="540060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Blip>
                <a:blip r:embed="rId4"/>
              </a:buBlip>
            </a:pP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selection of bar glass for drinks,</a:t>
            </a:r>
          </a:p>
          <a:p>
            <a:pPr marL="342900" indent="-342900">
              <a:spcAft>
                <a:spcPts val="600"/>
              </a:spcAft>
              <a:buBlip>
                <a:blip r:embed="rId4"/>
              </a:buBlip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keeping the bar glass in good condition,</a:t>
            </a:r>
          </a:p>
          <a:p>
            <a:pPr marL="342900" indent="-342900">
              <a:spcAft>
                <a:spcPts val="600"/>
              </a:spcAft>
              <a:buBlip>
                <a:blip r:embed="rId4"/>
              </a:buBlip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characteristics of the fruit suitable for carving,</a:t>
            </a:r>
          </a:p>
          <a:p>
            <a:pPr marL="342900" indent="-342900">
              <a:spcAft>
                <a:spcPts val="600"/>
              </a:spcAft>
              <a:buBlip>
                <a:blip r:embed="rId4"/>
              </a:buBlip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carving techniques,</a:t>
            </a:r>
          </a:p>
          <a:p>
            <a:pPr marL="342900" indent="-342900">
              <a:spcAft>
                <a:spcPts val="600"/>
              </a:spcAft>
              <a:buBlip>
                <a:blip r:embed="rId4"/>
              </a:buBlip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securing works performed,</a:t>
            </a:r>
          </a:p>
          <a:p>
            <a:pPr marL="342900" indent="-342900">
              <a:spcAft>
                <a:spcPts val="600"/>
              </a:spcAft>
              <a:buBlip>
                <a:blip r:embed="rId4"/>
              </a:buBlip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rules of arranging decorative compositions and their colours,</a:t>
            </a:r>
          </a:p>
          <a:p>
            <a:pPr marL="342900" indent="-342900">
              <a:spcAft>
                <a:spcPts val="600"/>
              </a:spcAft>
              <a:buBlip>
                <a:blip r:embed="rId4"/>
              </a:buBlip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health and safety at work rules.</a:t>
            </a:r>
            <a:endParaRPr lang="pl-P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2556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671A8A43-8478-4531-B72E-F43E4F0AB8C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55" y="1530214"/>
            <a:ext cx="6609011" cy="4308429"/>
          </a:xfrm>
          <a:prstGeom prst="rect">
            <a:avLst/>
          </a:prstGeom>
        </p:spPr>
      </p:pic>
      <p:sp>
        <p:nvSpPr>
          <p:cNvPr id="11" name="Prostokąt 10">
            <a:extLst>
              <a:ext uri="{FF2B5EF4-FFF2-40B4-BE49-F238E27FC236}">
                <a16:creationId xmlns:a16="http://schemas.microsoft.com/office/drawing/2014/main" id="{84198C08-DA46-406F-BCD8-D9F4F9146BC7}"/>
              </a:ext>
            </a:extLst>
          </p:cNvPr>
          <p:cNvSpPr/>
          <p:nvPr/>
        </p:nvSpPr>
        <p:spPr>
          <a:xfrm>
            <a:off x="6139611" y="1530214"/>
            <a:ext cx="6077069" cy="455068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" name="Prostokąt 30">
            <a:extLst>
              <a:ext uri="{FF2B5EF4-FFF2-40B4-BE49-F238E27FC236}">
                <a16:creationId xmlns:a16="http://schemas.microsoft.com/office/drawing/2014/main" id="{EF400D48-6257-4D6F-8DB4-6CC32BF76E2C}"/>
              </a:ext>
            </a:extLst>
          </p:cNvPr>
          <p:cNvSpPr/>
          <p:nvPr/>
        </p:nvSpPr>
        <p:spPr>
          <a:xfrm>
            <a:off x="6146894" y="1530214"/>
            <a:ext cx="6064908" cy="1178706"/>
          </a:xfrm>
          <a:prstGeom prst="rect">
            <a:avLst/>
          </a:prstGeom>
          <a:solidFill>
            <a:srgbClr val="FFAC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79B5FCC0-173F-4848-B52C-63B9C6892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23</a:t>
            </a:fld>
            <a:endParaRPr lang="en-US" altLang="pl-PL" dirty="0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D5F8A0F6-C9DF-4BB3-9C1B-97F74D5DC23C}"/>
              </a:ext>
            </a:extLst>
          </p:cNvPr>
          <p:cNvSpPr/>
          <p:nvPr/>
        </p:nvSpPr>
        <p:spPr>
          <a:xfrm>
            <a:off x="6456040" y="1628800"/>
            <a:ext cx="53042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To make attractive decorations of cocktails and adapt them to the type of glass and drink, </a:t>
            </a:r>
            <a:r>
              <a:rPr lang="en-GB" b="1" dirty="0">
                <a:solidFill>
                  <a:schemeClr val="bg1"/>
                </a:solidFill>
              </a:rPr>
              <a:t>you do not need knowledge in the field of: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32" name="Trójkąt prostokątny 31">
            <a:extLst>
              <a:ext uri="{FF2B5EF4-FFF2-40B4-BE49-F238E27FC236}">
                <a16:creationId xmlns:a16="http://schemas.microsoft.com/office/drawing/2014/main" id="{BC94C778-6359-484E-9EC9-C87283498BDA}"/>
              </a:ext>
            </a:extLst>
          </p:cNvPr>
          <p:cNvSpPr/>
          <p:nvPr/>
        </p:nvSpPr>
        <p:spPr>
          <a:xfrm rot="10800000">
            <a:off x="6146895" y="6064892"/>
            <a:ext cx="453161" cy="658902"/>
          </a:xfrm>
          <a:prstGeom prst="rtTriangle">
            <a:avLst/>
          </a:prstGeom>
          <a:solidFill>
            <a:srgbClr val="FFAC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27" name="Obraz 26">
            <a:extLst>
              <a:ext uri="{FF2B5EF4-FFF2-40B4-BE49-F238E27FC236}">
                <a16:creationId xmlns:a16="http://schemas.microsoft.com/office/drawing/2014/main" id="{9D6020A4-C860-43D1-B205-ED20154B2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 flipH="1">
            <a:off x="1022515" y="383571"/>
            <a:ext cx="119336" cy="2177746"/>
          </a:xfrm>
          <a:prstGeom prst="rect">
            <a:avLst/>
          </a:prstGeom>
        </p:spPr>
      </p:pic>
      <p:sp>
        <p:nvSpPr>
          <p:cNvPr id="18" name="Prostokąt 17">
            <a:extLst>
              <a:ext uri="{FF2B5EF4-FFF2-40B4-BE49-F238E27FC236}">
                <a16:creationId xmlns:a16="http://schemas.microsoft.com/office/drawing/2014/main" id="{3F0ED8B3-D582-45C1-BFF8-27A93AFCB898}"/>
              </a:ext>
            </a:extLst>
          </p:cNvPr>
          <p:cNvSpPr/>
          <p:nvPr/>
        </p:nvSpPr>
        <p:spPr>
          <a:xfrm>
            <a:off x="3320921" y="6068318"/>
            <a:ext cx="10474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PODCAST 1 </a:t>
            </a:r>
          </a:p>
        </p:txBody>
      </p:sp>
      <p:pic>
        <p:nvPicPr>
          <p:cNvPr id="19" name="Obraz 18">
            <a:extLst>
              <a:ext uri="{FF2B5EF4-FFF2-40B4-BE49-F238E27FC236}">
                <a16:creationId xmlns:a16="http://schemas.microsoft.com/office/drawing/2014/main" id="{C7E2D8BC-2016-493F-BC64-ED10BC28E82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9" t="-1724" r="-1669" b="-1724"/>
          <a:stretch/>
        </p:blipFill>
        <p:spPr>
          <a:xfrm>
            <a:off x="2598956" y="6020738"/>
            <a:ext cx="539422" cy="540000"/>
          </a:xfrm>
          <a:prstGeom prst="rect">
            <a:avLst/>
          </a:prstGeom>
        </p:spPr>
      </p:pic>
      <p:sp>
        <p:nvSpPr>
          <p:cNvPr id="21" name="Prostokąt 20">
            <a:extLst>
              <a:ext uri="{FF2B5EF4-FFF2-40B4-BE49-F238E27FC236}">
                <a16:creationId xmlns:a16="http://schemas.microsoft.com/office/drawing/2014/main" id="{0277ABDF-A634-452E-84F4-DB209DEA5E82}"/>
              </a:ext>
            </a:extLst>
          </p:cNvPr>
          <p:cNvSpPr/>
          <p:nvPr/>
        </p:nvSpPr>
        <p:spPr>
          <a:xfrm>
            <a:off x="1128234" y="6074132"/>
            <a:ext cx="12131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ATTACHMENT</a:t>
            </a:r>
          </a:p>
          <a:p>
            <a:r>
              <a:rPr lang="pl-PL" sz="1400" dirty="0"/>
              <a:t>WORK CARD 3</a:t>
            </a:r>
            <a:endParaRPr lang="pl-PL" sz="1400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2" name="Grupa 21">
            <a:extLst>
              <a:ext uri="{FF2B5EF4-FFF2-40B4-BE49-F238E27FC236}">
                <a16:creationId xmlns:a16="http://schemas.microsoft.com/office/drawing/2014/main" id="{212E6E28-E648-466F-A0C5-4D8D5C83D910}"/>
              </a:ext>
            </a:extLst>
          </p:cNvPr>
          <p:cNvGrpSpPr/>
          <p:nvPr/>
        </p:nvGrpSpPr>
        <p:grpSpPr>
          <a:xfrm>
            <a:off x="511510" y="6056188"/>
            <a:ext cx="522000" cy="522000"/>
            <a:chOff x="7940396" y="332162"/>
            <a:chExt cx="522000" cy="522000"/>
          </a:xfrm>
        </p:grpSpPr>
        <p:sp>
          <p:nvSpPr>
            <p:cNvPr id="23" name="Owal 22">
              <a:extLst>
                <a:ext uri="{FF2B5EF4-FFF2-40B4-BE49-F238E27FC236}">
                  <a16:creationId xmlns:a16="http://schemas.microsoft.com/office/drawing/2014/main" id="{4AEC512C-386F-4A54-A9C0-4755CF2E0371}"/>
                </a:ext>
              </a:extLst>
            </p:cNvPr>
            <p:cNvSpPr/>
            <p:nvPr/>
          </p:nvSpPr>
          <p:spPr>
            <a:xfrm>
              <a:off x="7968208" y="397110"/>
              <a:ext cx="439602" cy="4396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pic>
          <p:nvPicPr>
            <p:cNvPr id="28" name="Grafika 27">
              <a:extLst>
                <a:ext uri="{FF2B5EF4-FFF2-40B4-BE49-F238E27FC236}">
                  <a16:creationId xmlns:a16="http://schemas.microsoft.com/office/drawing/2014/main" id="{06846228-7107-4253-9430-96A657313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940396" y="332162"/>
              <a:ext cx="522000" cy="522000"/>
            </a:xfrm>
            <a:prstGeom prst="rect">
              <a:avLst/>
            </a:prstGeom>
          </p:spPr>
        </p:pic>
      </p:grpSp>
      <p:sp>
        <p:nvSpPr>
          <p:cNvPr id="29" name="Tytuł 1">
            <a:extLst>
              <a:ext uri="{FF2B5EF4-FFF2-40B4-BE49-F238E27FC236}">
                <a16:creationId xmlns:a16="http://schemas.microsoft.com/office/drawing/2014/main" id="{D3A09928-ECC2-497C-B855-A576F88861C9}"/>
              </a:ext>
            </a:extLst>
          </p:cNvPr>
          <p:cNvSpPr txBox="1">
            <a:spLocks/>
          </p:cNvSpPr>
          <p:nvPr/>
        </p:nvSpPr>
        <p:spPr bwMode="auto">
          <a:xfrm>
            <a:off x="1270695" y="188913"/>
            <a:ext cx="5761409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B5AF6346-1E64-4732-8AE3-28170BB4C74D}"/>
              </a:ext>
            </a:extLst>
          </p:cNvPr>
          <p:cNvSpPr/>
          <p:nvPr/>
        </p:nvSpPr>
        <p:spPr>
          <a:xfrm>
            <a:off x="6553289" y="2935169"/>
            <a:ext cx="5447367" cy="2515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spcAft>
                <a:spcPts val="600"/>
              </a:spcAft>
              <a:buBlip>
                <a:blip r:embed="rId7"/>
              </a:buBlip>
            </a:pP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cientific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knowledge of plant materials,</a:t>
            </a: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Blip>
                <a:blip r:embed="rId7"/>
              </a:buBlip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nutritional value of vegetables and fruits used in the art of carving,</a:t>
            </a: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Blip>
                <a:blip r:embed="rId7"/>
              </a:buBlip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methods of growing vegetables, fruits and other decorative plants,</a:t>
            </a: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Blip>
                <a:blip r:embed="rId7"/>
              </a:buBlip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production and characteristics of various types of utility glass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41987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az 17">
            <a:extLst>
              <a:ext uri="{FF2B5EF4-FFF2-40B4-BE49-F238E27FC236}">
                <a16:creationId xmlns:a16="http://schemas.microsoft.com/office/drawing/2014/main" id="{58B33160-BD9A-49D7-90C7-C4F701C55B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9" t="23138" r="-24139" b="9699"/>
          <a:stretch/>
        </p:blipFill>
        <p:spPr>
          <a:xfrm>
            <a:off x="0" y="1530724"/>
            <a:ext cx="10162186" cy="4307919"/>
          </a:xfrm>
          <a:prstGeom prst="rect">
            <a:avLst/>
          </a:prstGeom>
        </p:spPr>
      </p:pic>
      <p:sp>
        <p:nvSpPr>
          <p:cNvPr id="11" name="Prostokąt 10">
            <a:extLst>
              <a:ext uri="{FF2B5EF4-FFF2-40B4-BE49-F238E27FC236}">
                <a16:creationId xmlns:a16="http://schemas.microsoft.com/office/drawing/2014/main" id="{84198C08-DA46-406F-BCD8-D9F4F9146BC7}"/>
              </a:ext>
            </a:extLst>
          </p:cNvPr>
          <p:cNvSpPr/>
          <p:nvPr/>
        </p:nvSpPr>
        <p:spPr>
          <a:xfrm>
            <a:off x="6139611" y="1530722"/>
            <a:ext cx="6077069" cy="4550174"/>
          </a:xfrm>
          <a:prstGeom prst="rect">
            <a:avLst/>
          </a:prstGeom>
          <a:solidFill>
            <a:srgbClr val="FFAC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" name="Prostokąt 30">
            <a:extLst>
              <a:ext uri="{FF2B5EF4-FFF2-40B4-BE49-F238E27FC236}">
                <a16:creationId xmlns:a16="http://schemas.microsoft.com/office/drawing/2014/main" id="{EF400D48-6257-4D6F-8DB4-6CC32BF76E2C}"/>
              </a:ext>
            </a:extLst>
          </p:cNvPr>
          <p:cNvSpPr/>
          <p:nvPr/>
        </p:nvSpPr>
        <p:spPr>
          <a:xfrm>
            <a:off x="6134733" y="1530722"/>
            <a:ext cx="6077069" cy="1178197"/>
          </a:xfrm>
          <a:prstGeom prst="rect">
            <a:avLst/>
          </a:prstGeom>
          <a:solidFill>
            <a:srgbClr val="FF8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79B5FCC0-173F-4848-B52C-63B9C6892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24</a:t>
            </a:fld>
            <a:endParaRPr lang="en-US" altLang="pl-PL" dirty="0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D5F8A0F6-C9DF-4BB3-9C1B-97F74D5DC23C}"/>
              </a:ext>
            </a:extLst>
          </p:cNvPr>
          <p:cNvSpPr/>
          <p:nvPr/>
        </p:nvSpPr>
        <p:spPr>
          <a:xfrm>
            <a:off x="6456040" y="2708920"/>
            <a:ext cx="5304214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Blip>
                <a:blip r:embed="rId3"/>
              </a:buBlip>
            </a:pPr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haracteristics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coffee types and differences between them,</a:t>
            </a:r>
          </a:p>
          <a:p>
            <a:pPr marL="342900" indent="-342900">
              <a:spcAft>
                <a:spcPts val="600"/>
              </a:spcAft>
              <a:buBlip>
                <a:blip r:embed="rId3"/>
              </a:buBlip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techniques and grades of coffee,</a:t>
            </a:r>
          </a:p>
          <a:p>
            <a:pPr marL="342900" indent="-342900">
              <a:spcAft>
                <a:spcPts val="600"/>
              </a:spcAft>
              <a:buBlip>
                <a:blip r:embed="rId3"/>
              </a:buBlip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characteristics of coffee additives,</a:t>
            </a:r>
          </a:p>
          <a:p>
            <a:pPr marL="342900" indent="-342900">
              <a:spcAft>
                <a:spcPts val="600"/>
              </a:spcAft>
              <a:buBlip>
                <a:blip r:embed="rId3"/>
              </a:buBlip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requirements for storing coffee and additives,</a:t>
            </a:r>
          </a:p>
          <a:p>
            <a:pPr marL="342900" indent="-342900">
              <a:spcAft>
                <a:spcPts val="600"/>
              </a:spcAft>
              <a:buBlip>
                <a:blip r:embed="rId3"/>
              </a:buBlip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ways of grinding coffee,</a:t>
            </a:r>
          </a:p>
          <a:p>
            <a:pPr marL="342900" indent="-342900">
              <a:spcAft>
                <a:spcPts val="600"/>
              </a:spcAft>
              <a:buBlip>
                <a:blip r:embed="rId3"/>
              </a:buBlip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impact of various factors on the coffee brewing effect,</a:t>
            </a:r>
          </a:p>
          <a:p>
            <a:pPr marL="342900" indent="-342900">
              <a:spcAft>
                <a:spcPts val="600"/>
              </a:spcAft>
              <a:buBlip>
                <a:blip r:embed="rId3"/>
              </a:buBlip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ways of serving different beverages from coffee,</a:t>
            </a:r>
          </a:p>
          <a:p>
            <a:pPr marL="342900" indent="-342900">
              <a:spcAft>
                <a:spcPts val="600"/>
              </a:spcAft>
              <a:buBlip>
                <a:blip r:embed="rId3"/>
              </a:buBlip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principles of occupational health and safety.</a:t>
            </a:r>
            <a:endParaRPr lang="pl-P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Trójkąt prostokątny 31">
            <a:extLst>
              <a:ext uri="{FF2B5EF4-FFF2-40B4-BE49-F238E27FC236}">
                <a16:creationId xmlns:a16="http://schemas.microsoft.com/office/drawing/2014/main" id="{BC94C778-6359-484E-9EC9-C87283498BDA}"/>
              </a:ext>
            </a:extLst>
          </p:cNvPr>
          <p:cNvSpPr/>
          <p:nvPr/>
        </p:nvSpPr>
        <p:spPr>
          <a:xfrm rot="10800000">
            <a:off x="6146895" y="6064892"/>
            <a:ext cx="453161" cy="658902"/>
          </a:xfrm>
          <a:prstGeom prst="rtTriangle">
            <a:avLst/>
          </a:prstGeom>
          <a:solidFill>
            <a:srgbClr val="FF8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27" name="Obraz 26">
            <a:extLst>
              <a:ext uri="{FF2B5EF4-FFF2-40B4-BE49-F238E27FC236}">
                <a16:creationId xmlns:a16="http://schemas.microsoft.com/office/drawing/2014/main" id="{9D6020A4-C860-43D1-B205-ED20154B24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 flipH="1">
            <a:off x="1022515" y="383571"/>
            <a:ext cx="119336" cy="2177746"/>
          </a:xfrm>
          <a:prstGeom prst="rect">
            <a:avLst/>
          </a:prstGeom>
        </p:spPr>
      </p:pic>
      <p:sp>
        <p:nvSpPr>
          <p:cNvPr id="16" name="Prostokąt 15">
            <a:extLst>
              <a:ext uri="{FF2B5EF4-FFF2-40B4-BE49-F238E27FC236}">
                <a16:creationId xmlns:a16="http://schemas.microsoft.com/office/drawing/2014/main" id="{05D94D3B-7B55-4489-8F5B-7ABF18D92B53}"/>
              </a:ext>
            </a:extLst>
          </p:cNvPr>
          <p:cNvSpPr/>
          <p:nvPr/>
        </p:nvSpPr>
        <p:spPr>
          <a:xfrm>
            <a:off x="1128234" y="6074132"/>
            <a:ext cx="15113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/>
              <a:t>ATTACHMENT </a:t>
            </a:r>
          </a:p>
          <a:p>
            <a:r>
              <a:rPr lang="pl-PL" sz="1400" dirty="0"/>
              <a:t>WORK CARD 4</a:t>
            </a:r>
            <a:endParaRPr lang="pl-PL" sz="1400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7" name="Grupa 16">
            <a:extLst>
              <a:ext uri="{FF2B5EF4-FFF2-40B4-BE49-F238E27FC236}">
                <a16:creationId xmlns:a16="http://schemas.microsoft.com/office/drawing/2014/main" id="{1354533F-124E-46F7-98D2-56DAF06BD96A}"/>
              </a:ext>
            </a:extLst>
          </p:cNvPr>
          <p:cNvGrpSpPr/>
          <p:nvPr/>
        </p:nvGrpSpPr>
        <p:grpSpPr>
          <a:xfrm>
            <a:off x="511510" y="6056188"/>
            <a:ext cx="522000" cy="522000"/>
            <a:chOff x="7940396" y="332162"/>
            <a:chExt cx="522000" cy="522000"/>
          </a:xfrm>
        </p:grpSpPr>
        <p:sp>
          <p:nvSpPr>
            <p:cNvPr id="20" name="Owal 19">
              <a:extLst>
                <a:ext uri="{FF2B5EF4-FFF2-40B4-BE49-F238E27FC236}">
                  <a16:creationId xmlns:a16="http://schemas.microsoft.com/office/drawing/2014/main" id="{63147939-B134-4BCA-8B1C-C1BCB5869CD2}"/>
                </a:ext>
              </a:extLst>
            </p:cNvPr>
            <p:cNvSpPr/>
            <p:nvPr/>
          </p:nvSpPr>
          <p:spPr>
            <a:xfrm>
              <a:off x="7968208" y="397110"/>
              <a:ext cx="439602" cy="4396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pic>
          <p:nvPicPr>
            <p:cNvPr id="24" name="Grafika 23">
              <a:extLst>
                <a:ext uri="{FF2B5EF4-FFF2-40B4-BE49-F238E27FC236}">
                  <a16:creationId xmlns:a16="http://schemas.microsoft.com/office/drawing/2014/main" id="{02D29DF9-2ECB-448B-8931-1423F4636A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940396" y="332162"/>
              <a:ext cx="522000" cy="522000"/>
            </a:xfrm>
            <a:prstGeom prst="rect">
              <a:avLst/>
            </a:prstGeom>
          </p:spPr>
        </p:pic>
      </p:grpSp>
      <p:sp>
        <p:nvSpPr>
          <p:cNvPr id="26" name="Tytuł 1">
            <a:extLst>
              <a:ext uri="{FF2B5EF4-FFF2-40B4-BE49-F238E27FC236}">
                <a16:creationId xmlns:a16="http://schemas.microsoft.com/office/drawing/2014/main" id="{6F8E8C4C-C7EC-4263-88A6-A8BB17968EBB}"/>
              </a:ext>
            </a:extLst>
          </p:cNvPr>
          <p:cNvSpPr txBox="1">
            <a:spLocks/>
          </p:cNvSpPr>
          <p:nvPr/>
        </p:nvSpPr>
        <p:spPr bwMode="auto">
          <a:xfrm>
            <a:off x="1270695" y="188913"/>
            <a:ext cx="5761409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C9082973-E8E6-416D-A999-496ED451296D}"/>
              </a:ext>
            </a:extLst>
          </p:cNvPr>
          <p:cNvSpPr/>
          <p:nvPr/>
        </p:nvSpPr>
        <p:spPr>
          <a:xfrm>
            <a:off x="6456040" y="1641574"/>
            <a:ext cx="55446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In order to be able to make and serve coffee-based drinks and make simple decorations and milk patterns on their surface, you need the knowledge in the field of:</a:t>
            </a: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9369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Obraz 24">
            <a:extLst>
              <a:ext uri="{FF2B5EF4-FFF2-40B4-BE49-F238E27FC236}">
                <a16:creationId xmlns:a16="http://schemas.microsoft.com/office/drawing/2014/main" id="{C7788814-CA63-42C9-96FC-8C30CAECC5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9" t="23138" r="-24139" b="9699"/>
          <a:stretch/>
        </p:blipFill>
        <p:spPr>
          <a:xfrm>
            <a:off x="0" y="1530724"/>
            <a:ext cx="10162186" cy="4307919"/>
          </a:xfrm>
          <a:prstGeom prst="rect">
            <a:avLst/>
          </a:prstGeom>
        </p:spPr>
      </p:pic>
      <p:sp>
        <p:nvSpPr>
          <p:cNvPr id="11" name="Prostokąt 10">
            <a:extLst>
              <a:ext uri="{FF2B5EF4-FFF2-40B4-BE49-F238E27FC236}">
                <a16:creationId xmlns:a16="http://schemas.microsoft.com/office/drawing/2014/main" id="{84198C08-DA46-406F-BCD8-D9F4F9146BC7}"/>
              </a:ext>
            </a:extLst>
          </p:cNvPr>
          <p:cNvSpPr/>
          <p:nvPr/>
        </p:nvSpPr>
        <p:spPr>
          <a:xfrm>
            <a:off x="6139611" y="1530724"/>
            <a:ext cx="6077069" cy="4550172"/>
          </a:xfrm>
          <a:prstGeom prst="rect">
            <a:avLst/>
          </a:prstGeom>
          <a:solidFill>
            <a:srgbClr val="FFAC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" name="Prostokąt 30">
            <a:extLst>
              <a:ext uri="{FF2B5EF4-FFF2-40B4-BE49-F238E27FC236}">
                <a16:creationId xmlns:a16="http://schemas.microsoft.com/office/drawing/2014/main" id="{EF400D48-6257-4D6F-8DB4-6CC32BF76E2C}"/>
              </a:ext>
            </a:extLst>
          </p:cNvPr>
          <p:cNvSpPr/>
          <p:nvPr/>
        </p:nvSpPr>
        <p:spPr>
          <a:xfrm>
            <a:off x="6134733" y="1530724"/>
            <a:ext cx="6077069" cy="1178196"/>
          </a:xfrm>
          <a:prstGeom prst="rect">
            <a:avLst/>
          </a:prstGeom>
          <a:solidFill>
            <a:srgbClr val="FF8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79B5FCC0-173F-4848-B52C-63B9C6892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25</a:t>
            </a:fld>
            <a:endParaRPr lang="en-US" alt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D5F8A0F6-C9DF-4BB3-9C1B-97F74D5DC23C}"/>
              </a:ext>
            </a:extLst>
          </p:cNvPr>
          <p:cNvSpPr/>
          <p:nvPr/>
        </p:nvSpPr>
        <p:spPr>
          <a:xfrm>
            <a:off x="6584988" y="1602747"/>
            <a:ext cx="5304214" cy="4139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ts val="2100"/>
              </a:lnSpc>
              <a:spcBef>
                <a:spcPts val="0"/>
              </a:spcBef>
              <a:spcAft>
                <a:spcPts val="600"/>
              </a:spcAft>
              <a:buClr>
                <a:srgbClr val="D34817">
                  <a:lumMod val="75000"/>
                </a:srgbClr>
              </a:buClr>
              <a:buNone/>
            </a:pPr>
            <a:r>
              <a:rPr lang="en-GB" b="1" dirty="0">
                <a:solidFill>
                  <a:schemeClr val="bg1"/>
                </a:solidFill>
              </a:rPr>
              <a:t>To make and serve coffee-based beverages and to make simple decorations and milk patterns on their surface, you do not need to know:</a:t>
            </a:r>
          </a:p>
          <a:p>
            <a:pPr marL="0" indent="0">
              <a:lnSpc>
                <a:spcPts val="2100"/>
              </a:lnSpc>
              <a:spcBef>
                <a:spcPts val="0"/>
              </a:spcBef>
              <a:spcAft>
                <a:spcPts val="600"/>
              </a:spcAft>
              <a:buClr>
                <a:srgbClr val="D34817">
                  <a:lumMod val="75000"/>
                </a:srgbClr>
              </a:buClr>
              <a:buNone/>
            </a:pPr>
            <a:endParaRPr lang="pl-PL" b="1" dirty="0">
              <a:solidFill>
                <a:schemeClr val="bg1"/>
              </a:solidFill>
            </a:endParaRP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Blip>
                <a:blip r:embed="rId3"/>
              </a:buBlip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specific climatic conditions in different coffee growing regions,</a:t>
            </a: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Blip>
                <a:blip r:embed="rId3"/>
              </a:buBlip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amount of coffee production in individual regions,</a:t>
            </a: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Blip>
                <a:blip r:embed="rId3"/>
              </a:buBlip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nutritional value of coffee beverage additives,</a:t>
            </a: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Blip>
                <a:blip r:embed="rId3"/>
              </a:buBlip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characteristics of ceramic materials for the production of coffee dishes</a:t>
            </a: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Blip>
                <a:blip r:embed="rId3"/>
              </a:buBlip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features of various types of utility glass.</a:t>
            </a:r>
            <a:endParaRPr lang="pl-P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Trójkąt prostokątny 31">
            <a:extLst>
              <a:ext uri="{FF2B5EF4-FFF2-40B4-BE49-F238E27FC236}">
                <a16:creationId xmlns:a16="http://schemas.microsoft.com/office/drawing/2014/main" id="{BC94C778-6359-484E-9EC9-C87283498BDA}"/>
              </a:ext>
            </a:extLst>
          </p:cNvPr>
          <p:cNvSpPr/>
          <p:nvPr/>
        </p:nvSpPr>
        <p:spPr>
          <a:xfrm rot="10800000">
            <a:off x="6146895" y="6064892"/>
            <a:ext cx="453161" cy="658902"/>
          </a:xfrm>
          <a:prstGeom prst="rtTriangle">
            <a:avLst/>
          </a:prstGeom>
          <a:solidFill>
            <a:srgbClr val="FF8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41" name="Obraz 40">
            <a:extLst>
              <a:ext uri="{FF2B5EF4-FFF2-40B4-BE49-F238E27FC236}">
                <a16:creationId xmlns:a16="http://schemas.microsoft.com/office/drawing/2014/main" id="{F48EB59D-A2FB-4805-B0F5-09DC820E0E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 flipH="1">
            <a:off x="1022515" y="383571"/>
            <a:ext cx="119336" cy="2177746"/>
          </a:xfrm>
          <a:prstGeom prst="rect">
            <a:avLst/>
          </a:prstGeom>
        </p:spPr>
      </p:pic>
      <p:sp>
        <p:nvSpPr>
          <p:cNvPr id="26" name="Tytuł 1">
            <a:extLst>
              <a:ext uri="{FF2B5EF4-FFF2-40B4-BE49-F238E27FC236}">
                <a16:creationId xmlns:a16="http://schemas.microsoft.com/office/drawing/2014/main" id="{A4908DB3-9183-4192-A9F4-B6F86EC307A7}"/>
              </a:ext>
            </a:extLst>
          </p:cNvPr>
          <p:cNvSpPr txBox="1">
            <a:spLocks/>
          </p:cNvSpPr>
          <p:nvPr/>
        </p:nvSpPr>
        <p:spPr bwMode="auto">
          <a:xfrm>
            <a:off x="1270695" y="188913"/>
            <a:ext cx="5761409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5417713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AutoShape 2" descr="data:image/jpeg;base64,/9j/4AAQSkZJRgABAQAAAQABAAD/2wCEAAkGBhQSERQTExMTExMWGBkYFxgXGR4ZHRwcFxQXFRcYGBYaJCYiGRolGhUWHy8gIycpLCwsFR8xNTAqNSYrLCkBCQoKDgwOGg8PGi0lHiQsKSktKioqKSkqKiwsLCwsKSwpLCksKSwsLCwpLCwpKSwpKSosKSwsLCwpKSwsLCwpKf/AABEIAHgAeAMBIgACEQEDEQH/xAAcAAACAgMBAQAAAAAAAAAAAAADBQQGAAECBwj/xAA8EAACAQIEAwYDBQcDBQAAAAABAgMAEQQFEiExQWEGEyJRcZEygbEHI1Kh0RRCcoKSweEVM2JDg6LC8P/EABkBAAIDAQAAAAAAAAAAAAAAAAMEAQIFAP/EACcRAAICAgIBAwMFAAAAAAAAAAECAAMRIRIxBBNBUSJhoRQycYGx/9oADAMBAAIRAxEAPwC1Zh2PDAcJBzDAX+VVqXslhpOFhy8Jt/in2d9tEe8cXwD4nvYeg6daRPLELElV8t7VmWuqNiubFCmxM24kGDs7jcOCMNiI9Pk8dz/UD/apOHzDMlGlo8KxH7xZlv8A+Jo8GNi5S3PHZvKjxZ7HfSJrHbjv+RFSnksJzeLU3X+x1h8UHQa3MbcwCCL9DUg4In/rPbpb61XMViUv/vx+hIFSE7RpAi95fS3AjcDa9NVeSGOGi1/h8F5IYbM8oIdZY3PeDzFyR5X2sOu9U3tzm2ZxoGCaI7HVJGNduHFreHnvVzxWcl01YcBtQ2bl6250XCdo3WLTMt5ALEgeFutj9KaZ0x3EkVycAT51AZm5szdbkn6k1bsk+zieaxl+5TqLt7cvnV/jaKLxKsSDe5AAseQrh8W0v+1PGvG4tc0mbM6E0RQqDLbjDIuy0GFUd2oB/EfiPzqwR9ogg0m7jpuR+tedl9JdcRiXItcFbWHTahRdpEiYiGMyKoBAvua6sgbzB3WBvpxPSc1jgmQEqDfcW8J34m/nVPbFJgXLt4ydl18vPYfWpGWdoBM7aoHj0+xuKJmvZMY/QWZkRGu3kw5qfK/nTYKMMjuJn1BreJJy/HS4sFiqpERZbE3br6VlTJs7hiARLPpFgFHC3K/Csqvq1romW9G1thZHwmGgKlXQabDYIx+VjXX3Uh0NCVVPh1QqQb8QOY4U5kcNsmgkcbsTXGJnZFFoo/nIV/8AU0rxBP2EtkxDPBAt2WFQdwdMTX4dKFhsjjJWQxAE24wkeliSak/6hI76JBAqW4ic+17DenOX4JNPgdiAQdpSRf3qAvJsiFJ4LiR8TlMTJYqVtY3RbHbnvRsFlMeg/dltW9pFV+PkRyqe8A5lvYt/euWwyBfi0/Mr/eiBRygza3HBMWthtDAKqhQPhCEW6Xvt7VwMFHOhvYHgfHex6cKDNBFIxVZPH5iUkj0XcVLy2GTTYmXbbxBbn5rVlVTKF2XqKm7OQxxN39nQG52PHlvzNLVy7DnxJD3V+ZNjVnzDLO+Ro21FTa416b2PDgaS5r2OjQ98AWW4GjUG4m23lvblQHQ4PwI549qk4Y7Mj4XLoF2ZA55ktRv2SHisUaHz3JqFNmIUAadXHSqDcgcdI5DrzrcUj2uQdTfCig6h0K8SaV9bHQjx8dc5JkxmUcPEemwpVjsSxFi1kPIcD6jnTSDI5ipMhKX/AAkah6k3A9APnRD2Ww72sjk82Z2N/wCWpKv22h8SqvWTxQZPz7SvQvc6Uux8huayr5gMpSIWVQo8hWVUKfYQxx7mPIsKB++t/l/mlnaDABImkCxsygkB1vq6A8j13qNHm5C2HdyN0Yr7kqagSZ7imYjuIE07KWmaS/yWNbe9aPNOPxMRa35dRHh8+eJSVhjUk3tpAH602yftZLKN4VUjnpc3+YrvLXxIlLyyQMDsEWG1t+Tlix9hTiXGvbYMb/hA2+bXpRG4n934j7VFxnjj+5iYuc7gWHQP+laxGZTqvwav+3I1CXGzbLsGJ2ub/UCmLvMo+BG2/Fb1vsaPWeZOMxW1BX2AZTcR2nxKankwpKDioBVvUBhv7iusi7b4ZyY0TF6xYlCS1j1CswFNc27QY5QFiy8TjlpxIBv6FOHzouDfHHTdIEuBdGYtueo3+Yoijj3uBYhuhiY2dknw4WdtuaN7cKBmObB42RoMQhIIBWNjbbiAONPIDiQLMmHYeas4+qm9QsdiWY6Cy3Y2GgWtte2onc26D0rnIUZ+Z1NZsYKJTczyzuZopLYiZzqBKpc7W3Zjw4/kaPkmSmRnd8PPC5PxNiGbUOXhBFvSrNDiSWsIiE5Odr2G5txt160Rm1bA6R+L9KTrBH8zTZFC/UciCiy1EN2Zif8Akxb8mJ3qTHiEG4N/SoGOyeJmXRM6uBvYIQ1yLEhgTtY7iw3PHajwZLOBdsSGW/DurW8rnXa/Wwo4qyctFj5PEYQanM2bMfhik9bD6XF63R3wxXcy2t+EAe4ub/Osqj2BDjH5EH6jHeYlhmDHY2FvL2G9MEIXyN/nSGQYJPjmS9vhQmRv6QTUvA5XBIqt32ljyb7s+h61QVYMcPl66jZMWtwFt15UPFYsWIOpeoYXradmgwP3jMOjMfzFFlw0USDvAojBAs17E3GnZja97W60Q1HG4P8AWL8RDh5CX3xD92TZu8G6i3HUbW/xVwmy8MLd7MP4WH0IpM2YYMBxIYQsbeIvoIUkbW+Rp4mHikQHTrUgWIJtblYg2tUeIBgkGLeTbzIx1KrmfZJSdTYzFra9iZAFHW1hTLIcZEVVVxn7Q67HxKDfgfCN7/M0DOOyuXk3lihBGwLNoO/He9+dVDtX2fwYA7hO9e+6hdS289XI9N6O5CbMFWpfU9WeNbb3v86QZkYwwjE0ccnxKGIW4U8bH1/OvKsqGJgY920qr+BS2kei8qsq4zEyW73CyTW4F42b2JU1RrEsXGYZKbK25CWnJcww+Idgk6SsnxKhvbfa9+XThVhKRE2ezXv0PuK8/jxuIQEJhJEvx0oy39bLvUjL+yuNxtmeWTDRgg2IYlrctBI29atWVGhuTaHb6nOJMz7s7l2ktiIo0FyS7NpN+Z1E3ND7MZhll1iw7oTyXWxJt0J/tXoUGVkIqEoVAtbQLe3AUXD5RHGSUjRSeOlQv0owXcVLZEXx4FDvoUXHkNwOAO29ZTYxjyrdE4r8Qe55c/Z2GGRF7wxqwOxTba1gJNgp34G96sOH7OwldWgMDzJ1UT9oVxYDfmDx9q4XJYwbhFU+a7fSkQce00mpz0Zv/QcMrX7mK/mEF/e1GkeMWWwNwSFNhsOJseQuK5edYluzHSPMk2965kw0E9nZI5haw1qHt6Xopu1gagj4bd5g8LjcO6K4VArGymyi/pU14Y22ZFceTIG/I0KLKcMpDLDCjcmVAPZhwouKyGKQEOZR1WWQe4BotZONnP4iboVOxiJcx7MYJjd8LhwAdiVC2v5Hat4UYWI6bb/i3cDob/2pPmf2a4RyhvMjIbqwfUeIO5e9+HOn+FyaNRbTfqdyepoNzgY6jFNTN1mFTtLBFYySiNb2uTpHTc7UxgzeJxqV1ceakH6VGTLgRbSLeg+lS4sEq1X1mx1C/pgNkzrDY7UwBSwPWnsEYFJ1AFTMFjRfQTvyolTHpoO6oDaxmBXJFdKaw0xFZwa3Q3etVM6eTZfl2ZgDUYyPN9yPmtWfDTShQJANXDw339xtWsH2pw0ljHMnoTb60xkxSSbqUv5gg0sEUjuN+s4OZAxkSyoUJK//AHWlmFy7uJU7tm0NfUpta/I7fOmuOh1C5IJHAgb+9awuBuAzm9qUsUKcTQot9QZOsTIZARz4k8PaigseJoq2Y7fCKFPmKKwXmeAofPiNmFKB2zjJh4oBR9hQBiARfhVez3tWY/DFpZ+BvwHQ9asGWDfIEfzY83sOFbDtbUdr8Od6pI7fog+/jK9VYMPY2I/Op2X/AGm4KXwd84PkyEbdCR9KaRVIme9lksZxB5GhtPYg6gGHCo8uaYd42KTaWIOm6MbHleqvgMwxakiT9lmFrX8an1+E1S7mozUuT9zKqxP7jPVcux4dL8+dFkxQHE153kGYzxs5ldCh+FERyR/Nbf2pjie0KKNTCS3VG/QUdXbiOQ3Bmveo5zbHsw0oxUHmOP8AisqqR/aDAdQQP+E6xo4eRblWqC1m9mGWs46kzLvs0wijxBpT/wAmO/yG1NYez2HhAWPDxJbyQUbBZvG9mjkRvQipWIJY7n2plQF6izFj3F+LcLZbWH6Urmw8jyLckR8bX4+tNcZgi3Ejak/7U6D7xJCb2siltvlWd5SMzEnr2mv4liogAO95k2XE7aV2A4n9KLhIR+6tz5mkODOJkxV44THhxx7zYnzsONW9YLdK6mgsOTytvmAaQQMeHYkXtQMy7OYVz/tIG5so039qkYjMI4xd5FUdSBS9u1OHdfupRIoJHh335i9NkV1ruI8rLDqVjG/ZNG0gaOUqn7wYaiP4T+t6dZd9mOBQgvH3zbXMni/LgK4m7VMD4U28jz+dTcP2vi21hoz13HuKDXdRnRhHS7G5YYsjih8Mccaj/ioFSFhFLcLn8cgskqHoCL0cm42Nz606GB6ihVveTO7HnWtK+Yqk4jPcWr2fBOV1fEjhtvTajt2hnYqsGEkN+Jl8AA9eNBNr5wBqFFS4zmW5sOD5Gt1ES9t9jWUfIgdzzTC/YgLhnxBVvONdJ/qJJq1ZT9nqQcMTiX/ikJ+tZWVIrCyTczR3HkSj96Q/zGjjKl829zWVlTgSvIzTZQvm/wDUaiz9nI24tIP5jWVlRxE4MRK7mP2WQSm5kkB8zv8AWhZP9nEmDhKpKso1E/DpO5vwua1WUCzxksUgw1fk2K03ioWW2pdNuNdYbIXl307eZrKysGvxEe8oxOJsW+Qy1Bx3GOG7Bpq1M3i6CnEOSRrtYn1NZWVu1UV16UTGe932TJCZYg/d/M0YYJfKsrKYAEFkzDgx5VlZWV07M//Z">
            <a:extLst>
              <a:ext uri="{FF2B5EF4-FFF2-40B4-BE49-F238E27FC236}">
                <a16:creationId xmlns:a16="http://schemas.microsoft.com/office/drawing/2014/main" id="{6FD56567-E70A-45A3-AD19-3494DE4B87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547688"/>
            <a:ext cx="11430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7DD7228E-8DD4-4D3C-A7A2-1530B718D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26</a:t>
            </a:fld>
            <a:endParaRPr lang="en-US" altLang="pl-PL" dirty="0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22045531-8ACD-43B8-8205-A689B68E6ACD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221289" y="1988840"/>
            <a:ext cx="74511" cy="2623895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2B856CAA-EDC9-4075-97E8-3A8737719B31}"/>
              </a:ext>
            </a:extLst>
          </p:cNvPr>
          <p:cNvSpPr/>
          <p:nvPr/>
        </p:nvSpPr>
        <p:spPr>
          <a:xfrm>
            <a:off x="4674560" y="2564904"/>
            <a:ext cx="5837865" cy="156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Aft>
                <a:spcPts val="1800"/>
              </a:spcAft>
            </a:pPr>
            <a:r>
              <a:rPr lang="en-GB" b="1" dirty="0">
                <a:solidFill>
                  <a:srgbClr val="FFC000"/>
                </a:solidFill>
              </a:rPr>
              <a:t>KNOWLEDGE AND TRAINER SKILLS SHOULD BE BETTER THAN THOSE THAT ARE PRESENTED TO THE LISTENERS.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This will make it easier to explain problems that arise during the training and to answer any questions from participants</a:t>
            </a:r>
            <a:endParaRPr lang="pl-P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3" name="Grafika 12">
            <a:extLst>
              <a:ext uri="{FF2B5EF4-FFF2-40B4-BE49-F238E27FC236}">
                <a16:creationId xmlns:a16="http://schemas.microsoft.com/office/drawing/2014/main" id="{0CC39296-81A4-4D79-A365-806569B6DC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79575" y="2462349"/>
            <a:ext cx="1746208" cy="1746208"/>
          </a:xfrm>
          <a:prstGeom prst="rect">
            <a:avLst/>
          </a:prstGeom>
        </p:spPr>
      </p:pic>
      <p:sp>
        <p:nvSpPr>
          <p:cNvPr id="8" name="Tytuł 1">
            <a:extLst>
              <a:ext uri="{FF2B5EF4-FFF2-40B4-BE49-F238E27FC236}">
                <a16:creationId xmlns:a16="http://schemas.microsoft.com/office/drawing/2014/main" id="{ADFA9834-3241-4380-A015-67901CD356D5}"/>
              </a:ext>
            </a:extLst>
          </p:cNvPr>
          <p:cNvSpPr txBox="1">
            <a:spLocks/>
          </p:cNvSpPr>
          <p:nvPr/>
        </p:nvSpPr>
        <p:spPr bwMode="auto">
          <a:xfrm>
            <a:off x="1270695" y="188913"/>
            <a:ext cx="5761409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CHOOSING CONTENT AND SKILLS</a:t>
            </a:r>
          </a:p>
        </p:txBody>
      </p:sp>
    </p:spTree>
    <p:extLst>
      <p:ext uri="{BB962C8B-B14F-4D97-AF65-F5344CB8AC3E}">
        <p14:creationId xmlns:p14="http://schemas.microsoft.com/office/powerpoint/2010/main" val="19942925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AutoShape 2" descr="data:image/jpeg;base64,/9j/4AAQSkZJRgABAQAAAQABAAD/2wCEAAkGBhQSERQTExMTExMWGBkYFxgXGR4ZHRwcFxQXFRcYGBYaJCYiGRolGhUWHy8gIycpLCwsFR8xNTAqNSYrLCkBCQoKDgwOGg8PGi0lHiQsKSktKioqKSkqKiwsLCwsKSwpLCksKSwsLCwpLCwpKSwpKSosKSwsLCwpKSwsLCwpKf/AABEIAHgAeAMBIgACEQEDEQH/xAAcAAACAgMBAQAAAAAAAAAAAAADBQQGAAECBwj/xAA8EAACAQIEAwYDBQcDBQAAAAABAgMAEQQFEiExQWEGEyJRcZEygbEHI1Kh0RRCcoKSweEVM2JDg6LC8P/EABkBAAIDAQAAAAAAAAAAAAAAAAMEAQIFAP/EACcRAAICAgIBAwMFAAAAAAAAAAECAAMRIRIxBBNBUSJhoRQycYGx/9oADAMBAAIRAxEAPwC1Zh2PDAcJBzDAX+VVqXslhpOFhy8Jt/in2d9tEe8cXwD4nvYeg6daRPLELElV8t7VmWuqNiubFCmxM24kGDs7jcOCMNiI9Pk8dz/UD/apOHzDMlGlo8KxH7xZlv8A+Jo8GNi5S3PHZvKjxZ7HfSJrHbjv+RFSnksJzeLU3X+x1h8UHQa3MbcwCCL9DUg4In/rPbpb61XMViUv/vx+hIFSE7RpAi95fS3AjcDa9NVeSGOGi1/h8F5IYbM8oIdZY3PeDzFyR5X2sOu9U3tzm2ZxoGCaI7HVJGNduHFreHnvVzxWcl01YcBtQ2bl6250XCdo3WLTMt5ALEgeFutj9KaZ0x3EkVycAT51AZm5szdbkn6k1bsk+zieaxl+5TqLt7cvnV/jaKLxKsSDe5AAseQrh8W0v+1PGvG4tc0mbM6E0RQqDLbjDIuy0GFUd2oB/EfiPzqwR9ogg0m7jpuR+tedl9JdcRiXItcFbWHTahRdpEiYiGMyKoBAvua6sgbzB3WBvpxPSc1jgmQEqDfcW8J34m/nVPbFJgXLt4ydl18vPYfWpGWdoBM7aoHj0+xuKJmvZMY/QWZkRGu3kw5qfK/nTYKMMjuJn1BreJJy/HS4sFiqpERZbE3br6VlTJs7hiARLPpFgFHC3K/Csqvq1romW9G1thZHwmGgKlXQabDYIx+VjXX3Uh0NCVVPh1QqQb8QOY4U5kcNsmgkcbsTXGJnZFFoo/nIV/8AU0rxBP2EtkxDPBAt2WFQdwdMTX4dKFhsjjJWQxAE24wkeliSak/6hI76JBAqW4ic+17DenOX4JNPgdiAQdpSRf3qAvJsiFJ4LiR8TlMTJYqVtY3RbHbnvRsFlMeg/dltW9pFV+PkRyqe8A5lvYt/euWwyBfi0/Mr/eiBRygza3HBMWthtDAKqhQPhCEW6Xvt7VwMFHOhvYHgfHex6cKDNBFIxVZPH5iUkj0XcVLy2GTTYmXbbxBbn5rVlVTKF2XqKm7OQxxN39nQG52PHlvzNLVy7DnxJD3V+ZNjVnzDLO+Ro21FTa416b2PDgaS5r2OjQ98AWW4GjUG4m23lvblQHQ4PwI549qk4Y7Mj4XLoF2ZA55ktRv2SHisUaHz3JqFNmIUAadXHSqDcgcdI5DrzrcUj2uQdTfCig6h0K8SaV9bHQjx8dc5JkxmUcPEemwpVjsSxFi1kPIcD6jnTSDI5ipMhKX/AAkah6k3A9APnRD2Ww72sjk82Z2N/wCWpKv22h8SqvWTxQZPz7SvQvc6Uux8huayr5gMpSIWVQo8hWVUKfYQxx7mPIsKB++t/l/mlnaDABImkCxsygkB1vq6A8j13qNHm5C2HdyN0Yr7kqagSZ7imYjuIE07KWmaS/yWNbe9aPNOPxMRa35dRHh8+eJSVhjUk3tpAH602yftZLKN4VUjnpc3+YrvLXxIlLyyQMDsEWG1t+Tlix9hTiXGvbYMb/hA2+bXpRG4n934j7VFxnjj+5iYuc7gWHQP+laxGZTqvwav+3I1CXGzbLsGJ2ub/UCmLvMo+BG2/Fb1vsaPWeZOMxW1BX2AZTcR2nxKankwpKDioBVvUBhv7iusi7b4ZyY0TF6xYlCS1j1CswFNc27QY5QFiy8TjlpxIBv6FOHzouDfHHTdIEuBdGYtueo3+Yoijj3uBYhuhiY2dknw4WdtuaN7cKBmObB42RoMQhIIBWNjbbiAONPIDiQLMmHYeas4+qm9QsdiWY6Cy3Y2GgWtte2onc26D0rnIUZ+Z1NZsYKJTczyzuZopLYiZzqBKpc7W3Zjw4/kaPkmSmRnd8PPC5PxNiGbUOXhBFvSrNDiSWsIiE5Odr2G5txt160Rm1bA6R+L9KTrBH8zTZFC/UciCiy1EN2Zif8Akxb8mJ3qTHiEG4N/SoGOyeJmXRM6uBvYIQ1yLEhgTtY7iw3PHajwZLOBdsSGW/DurW8rnXa/Wwo4qyctFj5PEYQanM2bMfhik9bD6XF63R3wxXcy2t+EAe4ub/Osqj2BDjH5EH6jHeYlhmDHY2FvL2G9MEIXyN/nSGQYJPjmS9vhQmRv6QTUvA5XBIqt32ljyb7s+h61QVYMcPl66jZMWtwFt15UPFYsWIOpeoYXradmgwP3jMOjMfzFFlw0USDvAojBAs17E3GnZja97W60Q1HG4P8AWL8RDh5CX3xD92TZu8G6i3HUbW/xVwmy8MLd7MP4WH0IpM2YYMBxIYQsbeIvoIUkbW+Rp4mHikQHTrUgWIJtblYg2tUeIBgkGLeTbzIx1KrmfZJSdTYzFra9iZAFHW1hTLIcZEVVVxn7Q67HxKDfgfCN7/M0DOOyuXk3lihBGwLNoO/He9+dVDtX2fwYA7hO9e+6hdS289XI9N6O5CbMFWpfU9WeNbb3v86QZkYwwjE0ccnxKGIW4U8bH1/OvKsqGJgY920qr+BS2kei8qsq4zEyW73CyTW4F42b2JU1RrEsXGYZKbK25CWnJcww+Idgk6SsnxKhvbfa9+XThVhKRE2ezXv0PuK8/jxuIQEJhJEvx0oy39bLvUjL+yuNxtmeWTDRgg2IYlrctBI29atWVGhuTaHb6nOJMz7s7l2ktiIo0FyS7NpN+Z1E3ND7MZhll1iw7oTyXWxJt0J/tXoUGVkIqEoVAtbQLe3AUXD5RHGSUjRSeOlQv0owXcVLZEXx4FDvoUXHkNwOAO29ZTYxjyrdE4r8Qe55c/Z2GGRF7wxqwOxTba1gJNgp34G96sOH7OwldWgMDzJ1UT9oVxYDfmDx9q4XJYwbhFU+a7fSkQce00mpz0Zv/QcMrX7mK/mEF/e1GkeMWWwNwSFNhsOJseQuK5edYluzHSPMk2965kw0E9nZI5haw1qHt6Xopu1gagj4bd5g8LjcO6K4VArGymyi/pU14Y22ZFceTIG/I0KLKcMpDLDCjcmVAPZhwouKyGKQEOZR1WWQe4BotZONnP4iboVOxiJcx7MYJjd8LhwAdiVC2v5Hat4UYWI6bb/i3cDob/2pPmf2a4RyhvMjIbqwfUeIO5e9+HOn+FyaNRbTfqdyepoNzgY6jFNTN1mFTtLBFYySiNb2uTpHTc7UxgzeJxqV1ceakH6VGTLgRbSLeg+lS4sEq1X1mx1C/pgNkzrDY7UwBSwPWnsEYFJ1AFTMFjRfQTvyolTHpoO6oDaxmBXJFdKaw0xFZwa3Q3etVM6eTZfl2ZgDUYyPN9yPmtWfDTShQJANXDw339xtWsH2pw0ljHMnoTb60xkxSSbqUv5gg0sEUjuN+s4OZAxkSyoUJK//AHWlmFy7uJU7tm0NfUpta/I7fOmuOh1C5IJHAgb+9awuBuAzm9qUsUKcTQot9QZOsTIZARz4k8PaigseJoq2Y7fCKFPmKKwXmeAofPiNmFKB2zjJh4oBR9hQBiARfhVez3tWY/DFpZ+BvwHQ9asGWDfIEfzY83sOFbDtbUdr8Od6pI7fog+/jK9VYMPY2I/Op2X/AGm4KXwd84PkyEbdCR9KaRVIme9lksZxB5GhtPYg6gGHCo8uaYd42KTaWIOm6MbHleqvgMwxakiT9lmFrX8an1+E1S7mozUuT9zKqxP7jPVcux4dL8+dFkxQHE153kGYzxs5ldCh+FERyR/Nbf2pjie0KKNTCS3VG/QUdXbiOQ3Bmveo5zbHsw0oxUHmOP8AisqqR/aDAdQQP+E6xo4eRblWqC1m9mGWs46kzLvs0wijxBpT/wAmO/yG1NYez2HhAWPDxJbyQUbBZvG9mjkRvQipWIJY7n2plQF6izFj3F+LcLZbWH6Urmw8jyLckR8bX4+tNcZgi3Ejak/7U6D7xJCb2siltvlWd5SMzEnr2mv4liogAO95k2XE7aV2A4n9KLhIR+6tz5mkODOJkxV44THhxx7zYnzsONW9YLdK6mgsOTytvmAaQQMeHYkXtQMy7OYVz/tIG5so039qkYjMI4xd5FUdSBS9u1OHdfupRIoJHh335i9NkV1ruI8rLDqVjG/ZNG0gaOUqn7wYaiP4T+t6dZd9mOBQgvH3zbXMni/LgK4m7VMD4U28jz+dTcP2vi21hoz13HuKDXdRnRhHS7G5YYsjih8Mccaj/ioFSFhFLcLn8cgskqHoCL0cm42Nz606GB6ihVveTO7HnWtK+Yqk4jPcWr2fBOV1fEjhtvTajt2hnYqsGEkN+Jl8AA9eNBNr5wBqFFS4zmW5sOD5Gt1ES9t9jWUfIgdzzTC/YgLhnxBVvONdJ/qJJq1ZT9nqQcMTiX/ikJ+tZWVIrCyTczR3HkSj96Q/zGjjKl829zWVlTgSvIzTZQvm/wDUaiz9nI24tIP5jWVlRxE4MRK7mP2WQSm5kkB8zv8AWhZP9nEmDhKpKso1E/DpO5vwua1WUCzxksUgw1fk2K03ioWW2pdNuNdYbIXl307eZrKysGvxEe8oxOJsW+Qy1Bx3GOG7Bpq1M3i6CnEOSRrtYn1NZWVu1UV16UTGe932TJCZYg/d/M0YYJfKsrKYAEFkzDgx5VlZWV07M//Z">
            <a:extLst>
              <a:ext uri="{FF2B5EF4-FFF2-40B4-BE49-F238E27FC236}">
                <a16:creationId xmlns:a16="http://schemas.microsoft.com/office/drawing/2014/main" id="{6FD56567-E70A-45A3-AD19-3494DE4B87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547688"/>
            <a:ext cx="11430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7DD7228E-8DD4-4D3C-A7A2-1530B718D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27</a:t>
            </a:fld>
            <a:endParaRPr lang="en-US" altLang="pl-PL" dirty="0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22045531-8ACD-43B8-8205-A689B68E6ACD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221290" y="1988840"/>
            <a:ext cx="74509" cy="3493264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2B856CAA-EDC9-4075-97E8-3A8737719B31}"/>
              </a:ext>
            </a:extLst>
          </p:cNvPr>
          <p:cNvSpPr/>
          <p:nvPr/>
        </p:nvSpPr>
        <p:spPr>
          <a:xfrm>
            <a:off x="4669877" y="2142012"/>
            <a:ext cx="6466683" cy="3026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pl-PL" sz="1600" b="1" dirty="0">
                <a:solidFill>
                  <a:srgbClr val="FFC000"/>
                </a:solidFill>
              </a:rPr>
            </a:br>
            <a:r>
              <a:rPr lang="en-GB" sz="1600" b="1" dirty="0">
                <a:solidFill>
                  <a:srgbClr val="FFC000"/>
                </a:solidFill>
              </a:rPr>
              <a:t>TO MAKE ATTRACTIVE COCKTAIL  DECORATIONS AND TO ADJUST THEM TO THE TYPE OF GLASS AND BEVERAGE, SKILLS  REQUIRED ARE:</a:t>
            </a:r>
            <a:endParaRPr lang="pl-PL" sz="1600" b="1" dirty="0">
              <a:solidFill>
                <a:srgbClr val="FFC000"/>
              </a:solidFill>
            </a:endParaRPr>
          </a:p>
          <a:p>
            <a:endParaRPr lang="pl-PL" sz="1600" b="1" dirty="0">
              <a:solidFill>
                <a:srgbClr val="FFC000"/>
              </a:solidFill>
            </a:endParaRPr>
          </a:p>
          <a:p>
            <a:pPr marL="285750" indent="-285750">
              <a:lnSpc>
                <a:spcPct val="114000"/>
              </a:lnSpc>
              <a:buBlip>
                <a:blip r:embed="rId3"/>
              </a:buBlip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preparation of non-alcoholic and alcoholic cocktails,</a:t>
            </a:r>
          </a:p>
          <a:p>
            <a:pPr marL="285750" indent="-285750">
              <a:lnSpc>
                <a:spcPct val="114000"/>
              </a:lnSpc>
              <a:buBlip>
                <a:blip r:embed="rId3"/>
              </a:buBlip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proper selection of bar glass,</a:t>
            </a:r>
          </a:p>
          <a:p>
            <a:pPr marL="285750" indent="-285750">
              <a:lnSpc>
                <a:spcPct val="114000"/>
              </a:lnSpc>
              <a:buBlip>
                <a:blip r:embed="rId3"/>
              </a:buBlip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selection of the necessary equipment, including appropriate knives,</a:t>
            </a:r>
          </a:p>
          <a:p>
            <a:pPr marL="285750" indent="-285750">
              <a:lnSpc>
                <a:spcPct val="114000"/>
              </a:lnSpc>
              <a:buBlip>
                <a:blip r:embed="rId3"/>
              </a:buBlip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organization of a stand for the preparation of decorative elements,</a:t>
            </a:r>
          </a:p>
          <a:p>
            <a:pPr marL="285750" indent="-285750">
              <a:lnSpc>
                <a:spcPct val="114000"/>
              </a:lnSpc>
              <a:buBlip>
                <a:blip r:embed="rId3"/>
              </a:buBlip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protecting decorative elements,</a:t>
            </a:r>
          </a:p>
          <a:p>
            <a:pPr marL="285750" indent="-285750">
              <a:lnSpc>
                <a:spcPct val="114000"/>
              </a:lnSpc>
              <a:buBlip>
                <a:blip r:embed="rId3"/>
              </a:buBlip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joining made elements,</a:t>
            </a:r>
          </a:p>
          <a:p>
            <a:pPr marL="285750" indent="-285750">
              <a:lnSpc>
                <a:spcPct val="114000"/>
              </a:lnSpc>
              <a:buBlip>
                <a:blip r:embed="rId3"/>
              </a:buBlip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preparation of attractive and aesthetic decorations.</a:t>
            </a:r>
            <a:endParaRPr lang="pl-P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Grafika 11">
            <a:extLst>
              <a:ext uri="{FF2B5EF4-FFF2-40B4-BE49-F238E27FC236}">
                <a16:creationId xmlns:a16="http://schemas.microsoft.com/office/drawing/2014/main" id="{926CAF72-E5E0-464E-B91D-DA4B8EB358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79575" y="2492896"/>
            <a:ext cx="1746208" cy="1746208"/>
          </a:xfrm>
          <a:prstGeom prst="rect">
            <a:avLst/>
          </a:prstGeom>
        </p:spPr>
      </p:pic>
      <p:sp>
        <p:nvSpPr>
          <p:cNvPr id="15" name="Prostokąt 14">
            <a:extLst>
              <a:ext uri="{FF2B5EF4-FFF2-40B4-BE49-F238E27FC236}">
                <a16:creationId xmlns:a16="http://schemas.microsoft.com/office/drawing/2014/main" id="{4C8D405C-64A7-46FE-B1EA-506E7827BE75}"/>
              </a:ext>
            </a:extLst>
          </p:cNvPr>
          <p:cNvSpPr/>
          <p:nvPr/>
        </p:nvSpPr>
        <p:spPr>
          <a:xfrm>
            <a:off x="3320921" y="6068318"/>
            <a:ext cx="10474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PODCAST 2 </a:t>
            </a: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531D7D9C-C902-414A-80F9-1D127DB5235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9" t="-1724" r="-1669" b="-1724"/>
          <a:stretch/>
        </p:blipFill>
        <p:spPr>
          <a:xfrm>
            <a:off x="2598956" y="6020738"/>
            <a:ext cx="539422" cy="540000"/>
          </a:xfrm>
          <a:prstGeom prst="rect">
            <a:avLst/>
          </a:prstGeom>
        </p:spPr>
      </p:pic>
      <p:sp>
        <p:nvSpPr>
          <p:cNvPr id="17" name="Prostokąt 16">
            <a:extLst>
              <a:ext uri="{FF2B5EF4-FFF2-40B4-BE49-F238E27FC236}">
                <a16:creationId xmlns:a16="http://schemas.microsoft.com/office/drawing/2014/main" id="{38CC544E-32E9-464F-A5A1-AE49B2C4F77D}"/>
              </a:ext>
            </a:extLst>
          </p:cNvPr>
          <p:cNvSpPr/>
          <p:nvPr/>
        </p:nvSpPr>
        <p:spPr>
          <a:xfrm>
            <a:off x="1128233" y="6074132"/>
            <a:ext cx="12881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ATTACHMENT</a:t>
            </a:r>
          </a:p>
          <a:p>
            <a:r>
              <a:rPr lang="pl-PL" sz="1400" dirty="0"/>
              <a:t>WORK CARD 3</a:t>
            </a:r>
            <a:endParaRPr lang="pl-PL" sz="1400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8" name="Grupa 17">
            <a:extLst>
              <a:ext uri="{FF2B5EF4-FFF2-40B4-BE49-F238E27FC236}">
                <a16:creationId xmlns:a16="http://schemas.microsoft.com/office/drawing/2014/main" id="{8EE46F7B-529E-4C7B-A4D8-A191586EC184}"/>
              </a:ext>
            </a:extLst>
          </p:cNvPr>
          <p:cNvGrpSpPr/>
          <p:nvPr/>
        </p:nvGrpSpPr>
        <p:grpSpPr>
          <a:xfrm>
            <a:off x="511510" y="6056188"/>
            <a:ext cx="522000" cy="522000"/>
            <a:chOff x="7940396" y="332162"/>
            <a:chExt cx="522000" cy="522000"/>
          </a:xfrm>
        </p:grpSpPr>
        <p:sp>
          <p:nvSpPr>
            <p:cNvPr id="19" name="Owal 18">
              <a:extLst>
                <a:ext uri="{FF2B5EF4-FFF2-40B4-BE49-F238E27FC236}">
                  <a16:creationId xmlns:a16="http://schemas.microsoft.com/office/drawing/2014/main" id="{18DA0ACD-C3BD-4D3A-AF95-810B8AEA69A8}"/>
                </a:ext>
              </a:extLst>
            </p:cNvPr>
            <p:cNvSpPr/>
            <p:nvPr/>
          </p:nvSpPr>
          <p:spPr>
            <a:xfrm>
              <a:off x="7968208" y="397110"/>
              <a:ext cx="439602" cy="4396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pic>
          <p:nvPicPr>
            <p:cNvPr id="20" name="Grafika 19">
              <a:extLst>
                <a:ext uri="{FF2B5EF4-FFF2-40B4-BE49-F238E27FC236}">
                  <a16:creationId xmlns:a16="http://schemas.microsoft.com/office/drawing/2014/main" id="{B1657C66-F3F5-428F-8711-C3B21B0ED92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940396" y="332162"/>
              <a:ext cx="522000" cy="522000"/>
            </a:xfrm>
            <a:prstGeom prst="rect">
              <a:avLst/>
            </a:prstGeom>
          </p:spPr>
        </p:pic>
      </p:grpSp>
      <p:sp>
        <p:nvSpPr>
          <p:cNvPr id="21" name="Tytuł 1">
            <a:extLst>
              <a:ext uri="{FF2B5EF4-FFF2-40B4-BE49-F238E27FC236}">
                <a16:creationId xmlns:a16="http://schemas.microsoft.com/office/drawing/2014/main" id="{DB8DB6BD-A193-418B-A17E-26A3DA716E81}"/>
              </a:ext>
            </a:extLst>
          </p:cNvPr>
          <p:cNvSpPr txBox="1">
            <a:spLocks/>
          </p:cNvSpPr>
          <p:nvPr/>
        </p:nvSpPr>
        <p:spPr bwMode="auto">
          <a:xfrm>
            <a:off x="1270695" y="188913"/>
            <a:ext cx="5761409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CHOOSING CONTENT AND SKILLS</a:t>
            </a:r>
          </a:p>
        </p:txBody>
      </p:sp>
      <p:sp>
        <p:nvSpPr>
          <p:cNvPr id="22" name="Tytuł 1">
            <a:extLst>
              <a:ext uri="{FF2B5EF4-FFF2-40B4-BE49-F238E27FC236}">
                <a16:creationId xmlns:a16="http://schemas.microsoft.com/office/drawing/2014/main" id="{F620AA2A-57DF-460F-A698-37EC196218A4}"/>
              </a:ext>
            </a:extLst>
          </p:cNvPr>
          <p:cNvSpPr txBox="1">
            <a:spLocks/>
          </p:cNvSpPr>
          <p:nvPr/>
        </p:nvSpPr>
        <p:spPr bwMode="auto">
          <a:xfrm>
            <a:off x="897361" y="4397251"/>
            <a:ext cx="3310636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OF SELECTING SKILLS</a:t>
            </a:r>
          </a:p>
        </p:txBody>
      </p:sp>
    </p:spTree>
    <p:extLst>
      <p:ext uri="{BB962C8B-B14F-4D97-AF65-F5344CB8AC3E}">
        <p14:creationId xmlns:p14="http://schemas.microsoft.com/office/powerpoint/2010/main" val="8460078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AutoShape 2" descr="data:image/jpeg;base64,/9j/4AAQSkZJRgABAQAAAQABAAD/2wCEAAkGBhQSERQTExMTExMWGBkYFxgXGR4ZHRwcFxQXFRcYGBYaJCYiGRolGhUWHy8gIycpLCwsFR8xNTAqNSYrLCkBCQoKDgwOGg8PGi0lHiQsKSktKioqKSkqKiwsLCwsKSwpLCksKSwsLCwpLCwpKSwpKSosKSwsLCwpKSwsLCwpKf/AABEIAHgAeAMBIgACEQEDEQH/xAAcAAACAgMBAQAAAAAAAAAAAAADBQQGAAECBwj/xAA8EAACAQIEAwYDBQcDBQAAAAABAgMAEQQFEiExQWEGEyJRcZEygbEHI1Kh0RRCcoKSweEVM2JDg6LC8P/EABkBAAIDAQAAAAAAAAAAAAAAAAMEAQIFAP/EACcRAAICAgIBAwMFAAAAAAAAAAECAAMRIRIxBBNBUSJhoRQycYGx/9oADAMBAAIRAxEAPwC1Zh2PDAcJBzDAX+VVqXslhpOFhy8Jt/in2d9tEe8cXwD4nvYeg6daRPLELElV8t7VmWuqNiubFCmxM24kGDs7jcOCMNiI9Pk8dz/UD/apOHzDMlGlo8KxH7xZlv8A+Jo8GNi5S3PHZvKjxZ7HfSJrHbjv+RFSnksJzeLU3X+x1h8UHQa3MbcwCCL9DUg4In/rPbpb61XMViUv/vx+hIFSE7RpAi95fS3AjcDa9NVeSGOGi1/h8F5IYbM8oIdZY3PeDzFyR5X2sOu9U3tzm2ZxoGCaI7HVJGNduHFreHnvVzxWcl01YcBtQ2bl6250XCdo3WLTMt5ALEgeFutj9KaZ0x3EkVycAT51AZm5szdbkn6k1bsk+zieaxl+5TqLt7cvnV/jaKLxKsSDe5AAseQrh8W0v+1PGvG4tc0mbM6E0RQqDLbjDIuy0GFUd2oB/EfiPzqwR9ogg0m7jpuR+tedl9JdcRiXItcFbWHTahRdpEiYiGMyKoBAvua6sgbzB3WBvpxPSc1jgmQEqDfcW8J34m/nVPbFJgXLt4ydl18vPYfWpGWdoBM7aoHj0+xuKJmvZMY/QWZkRGu3kw5qfK/nTYKMMjuJn1BreJJy/HS4sFiqpERZbE3br6VlTJs7hiARLPpFgFHC3K/Csqvq1romW9G1thZHwmGgKlXQabDYIx+VjXX3Uh0NCVVPh1QqQb8QOY4U5kcNsmgkcbsTXGJnZFFoo/nIV/8AU0rxBP2EtkxDPBAt2WFQdwdMTX4dKFhsjjJWQxAE24wkeliSak/6hI76JBAqW4ic+17DenOX4JNPgdiAQdpSRf3qAvJsiFJ4LiR8TlMTJYqVtY3RbHbnvRsFlMeg/dltW9pFV+PkRyqe8A5lvYt/euWwyBfi0/Mr/eiBRygza3HBMWthtDAKqhQPhCEW6Xvt7VwMFHOhvYHgfHex6cKDNBFIxVZPH5iUkj0XcVLy2GTTYmXbbxBbn5rVlVTKF2XqKm7OQxxN39nQG52PHlvzNLVy7DnxJD3V+ZNjVnzDLO+Ro21FTa416b2PDgaS5r2OjQ98AWW4GjUG4m23lvblQHQ4PwI549qk4Y7Mj4XLoF2ZA55ktRv2SHisUaHz3JqFNmIUAadXHSqDcgcdI5DrzrcUj2uQdTfCig6h0K8SaV9bHQjx8dc5JkxmUcPEemwpVjsSxFi1kPIcD6jnTSDI5ipMhKX/AAkah6k3A9APnRD2Ww72sjk82Z2N/wCWpKv22h8SqvWTxQZPz7SvQvc6Uux8huayr5gMpSIWVQo8hWVUKfYQxx7mPIsKB++t/l/mlnaDABImkCxsygkB1vq6A8j13qNHm5C2HdyN0Yr7kqagSZ7imYjuIE07KWmaS/yWNbe9aPNOPxMRa35dRHh8+eJSVhjUk3tpAH602yftZLKN4VUjnpc3+YrvLXxIlLyyQMDsEWG1t+Tlix9hTiXGvbYMb/hA2+bXpRG4n934j7VFxnjj+5iYuc7gWHQP+laxGZTqvwav+3I1CXGzbLsGJ2ub/UCmLvMo+BG2/Fb1vsaPWeZOMxW1BX2AZTcR2nxKankwpKDioBVvUBhv7iusi7b4ZyY0TF6xYlCS1j1CswFNc27QY5QFiy8TjlpxIBv6FOHzouDfHHTdIEuBdGYtueo3+Yoijj3uBYhuhiY2dknw4WdtuaN7cKBmObB42RoMQhIIBWNjbbiAONPIDiQLMmHYeas4+qm9QsdiWY6Cy3Y2GgWtte2onc26D0rnIUZ+Z1NZsYKJTczyzuZopLYiZzqBKpc7W3Zjw4/kaPkmSmRnd8PPC5PxNiGbUOXhBFvSrNDiSWsIiE5Odr2G5txt160Rm1bA6R+L9KTrBH8zTZFC/UciCiy1EN2Zif8Akxb8mJ3qTHiEG4N/SoGOyeJmXRM6uBvYIQ1yLEhgTtY7iw3PHajwZLOBdsSGW/DurW8rnXa/Wwo4qyctFj5PEYQanM2bMfhik9bD6XF63R3wxXcy2t+EAe4ub/Osqj2BDjH5EH6jHeYlhmDHY2FvL2G9MEIXyN/nSGQYJPjmS9vhQmRv6QTUvA5XBIqt32ljyb7s+h61QVYMcPl66jZMWtwFt15UPFYsWIOpeoYXradmgwP3jMOjMfzFFlw0USDvAojBAs17E3GnZja97W60Q1HG4P8AWL8RDh5CX3xD92TZu8G6i3HUbW/xVwmy8MLd7MP4WH0IpM2YYMBxIYQsbeIvoIUkbW+Rp4mHikQHTrUgWIJtblYg2tUeIBgkGLeTbzIx1KrmfZJSdTYzFra9iZAFHW1hTLIcZEVVVxn7Q67HxKDfgfCN7/M0DOOyuXk3lihBGwLNoO/He9+dVDtX2fwYA7hO9e+6hdS289XI9N6O5CbMFWpfU9WeNbb3v86QZkYwwjE0ccnxKGIW4U8bH1/OvKsqGJgY920qr+BS2kei8qsq4zEyW73CyTW4F42b2JU1RrEsXGYZKbK25CWnJcww+Idgk6SsnxKhvbfa9+XThVhKRE2ezXv0PuK8/jxuIQEJhJEvx0oy39bLvUjL+yuNxtmeWTDRgg2IYlrctBI29atWVGhuTaHb6nOJMz7s7l2ktiIo0FyS7NpN+Z1E3ND7MZhll1iw7oTyXWxJt0J/tXoUGVkIqEoVAtbQLe3AUXD5RHGSUjRSeOlQv0owXcVLZEXx4FDvoUXHkNwOAO29ZTYxjyrdE4r8Qe55c/Z2GGRF7wxqwOxTba1gJNgp34G96sOH7OwldWgMDzJ1UT9oVxYDfmDx9q4XJYwbhFU+a7fSkQce00mpz0Zv/QcMrX7mK/mEF/e1GkeMWWwNwSFNhsOJseQuK5edYluzHSPMk2965kw0E9nZI5haw1qHt6Xopu1gagj4bd5g8LjcO6K4VArGymyi/pU14Y22ZFceTIG/I0KLKcMpDLDCjcmVAPZhwouKyGKQEOZR1WWQe4BotZONnP4iboVOxiJcx7MYJjd8LhwAdiVC2v5Hat4UYWI6bb/i3cDob/2pPmf2a4RyhvMjIbqwfUeIO5e9+HOn+FyaNRbTfqdyepoNzgY6jFNTN1mFTtLBFYySiNb2uTpHTc7UxgzeJxqV1ceakH6VGTLgRbSLeg+lS4sEq1X1mx1C/pgNkzrDY7UwBSwPWnsEYFJ1AFTMFjRfQTvyolTHpoO6oDaxmBXJFdKaw0xFZwa3Q3etVM6eTZfl2ZgDUYyPN9yPmtWfDTShQJANXDw339xtWsH2pw0ljHMnoTb60xkxSSbqUv5gg0sEUjuN+s4OZAxkSyoUJK//AHWlmFy7uJU7tm0NfUpta/I7fOmuOh1C5IJHAgb+9awuBuAzm9qUsUKcTQot9QZOsTIZARz4k8PaigseJoq2Y7fCKFPmKKwXmeAofPiNmFKB2zjJh4oBR9hQBiARfhVez3tWY/DFpZ+BvwHQ9asGWDfIEfzY83sOFbDtbUdr8Od6pI7fog+/jK9VYMPY2I/Op2X/AGm4KXwd84PkyEbdCR9KaRVIme9lksZxB5GhtPYg6gGHCo8uaYd42KTaWIOm6MbHleqvgMwxakiT9lmFrX8an1+E1S7mozUuT9zKqxP7jPVcux4dL8+dFkxQHE153kGYzxs5ldCh+FERyR/Nbf2pjie0KKNTCS3VG/QUdXbiOQ3Bmveo5zbHsw0oxUHmOP8AisqqR/aDAdQQP+E6xo4eRblWqC1m9mGWs46kzLvs0wijxBpT/wAmO/yG1NYez2HhAWPDxJbyQUbBZvG9mjkRvQipWIJY7n2plQF6izFj3F+LcLZbWH6Urmw8jyLckR8bX4+tNcZgi3Ejak/7U6D7xJCb2siltvlWd5SMzEnr2mv4liogAO95k2XE7aV2A4n9KLhIR+6tz5mkODOJkxV44THhxx7zYnzsONW9YLdK6mgsOTytvmAaQQMeHYkXtQMy7OYVz/tIG5so039qkYjMI4xd5FUdSBS9u1OHdfupRIoJHh335i9NkV1ruI8rLDqVjG/ZNG0gaOUqn7wYaiP4T+t6dZd9mOBQgvH3zbXMni/LgK4m7VMD4U28jz+dTcP2vi21hoz13HuKDXdRnRhHS7G5YYsjih8Mccaj/ioFSFhFLcLn8cgskqHoCL0cm42Nz606GB6ihVveTO7HnWtK+Yqk4jPcWr2fBOV1fEjhtvTajt2hnYqsGEkN+Jl8AA9eNBNr5wBqFFS4zmW5sOD5Gt1ES9t9jWUfIgdzzTC/YgLhnxBVvONdJ/qJJq1ZT9nqQcMTiX/ikJ+tZWVIrCyTczR3HkSj96Q/zGjjKl829zWVlTgSvIzTZQvm/wDUaiz9nI24tIP5jWVlRxE4MRK7mP2WQSm5kkB8zv8AWhZP9nEmDhKpKso1E/DpO5vwua1WUCzxksUgw1fk2K03ioWW2pdNuNdYbIXl307eZrKysGvxEe8oxOJsW+Qy1Bx3GOG7Bpq1M3i6CnEOSRrtYn1NZWVu1UV16UTGe932TJCZYg/d/M0YYJfKsrKYAEFkzDgx5VlZWV07M//Z">
            <a:extLst>
              <a:ext uri="{FF2B5EF4-FFF2-40B4-BE49-F238E27FC236}">
                <a16:creationId xmlns:a16="http://schemas.microsoft.com/office/drawing/2014/main" id="{6FD56567-E70A-45A3-AD19-3494DE4B87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547688"/>
            <a:ext cx="11430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7DD7228E-8DD4-4D3C-A7A2-1530B718D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28</a:t>
            </a:fld>
            <a:endParaRPr lang="en-US" altLang="pl-PL" dirty="0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22045531-8ACD-43B8-8205-A689B68E6ACD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221290" y="1988840"/>
            <a:ext cx="74509" cy="3493264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2B856CAA-EDC9-4075-97E8-3A8737719B31}"/>
              </a:ext>
            </a:extLst>
          </p:cNvPr>
          <p:cNvSpPr/>
          <p:nvPr/>
        </p:nvSpPr>
        <p:spPr>
          <a:xfrm>
            <a:off x="4669877" y="2142012"/>
            <a:ext cx="6466683" cy="3214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1600" b="1" dirty="0">
                <a:solidFill>
                  <a:srgbClr val="FFC000"/>
                </a:solidFill>
              </a:rPr>
              <a:t>TO MAKE  AND SERVE COFFEE BASED  BEVERAGES AND MAKE THE SIMPLE DECORATIONS AND MILK PATTERNS ON THEIR SURFACES, YOU NEED TO BE ABLE TO :</a:t>
            </a:r>
            <a:endParaRPr lang="pl-PL" sz="1600" b="1" dirty="0">
              <a:solidFill>
                <a:srgbClr val="FFC000"/>
              </a:solidFill>
            </a:endParaRPr>
          </a:p>
          <a:p>
            <a:pPr marL="285750" indent="-285750">
              <a:lnSpc>
                <a:spcPct val="114000"/>
              </a:lnSpc>
              <a:buBlip>
                <a:blip r:embed="rId3"/>
              </a:buBlip>
            </a:pPr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store coffee and other raw materials,</a:t>
            </a:r>
          </a:p>
          <a:p>
            <a:pPr marL="285750" indent="-285750">
              <a:lnSpc>
                <a:spcPct val="114000"/>
              </a:lnSpc>
              <a:buBlip>
                <a:blip r:embed="rId3"/>
              </a:buBlip>
            </a:pPr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select coffee and necessary additives,</a:t>
            </a:r>
          </a:p>
          <a:p>
            <a:pPr marL="285750" indent="-285750">
              <a:lnSpc>
                <a:spcPct val="114000"/>
              </a:lnSpc>
              <a:buBlip>
                <a:blip r:embed="rId3"/>
              </a:buBlip>
            </a:pPr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service coffee machines of various types,</a:t>
            </a:r>
          </a:p>
          <a:p>
            <a:pPr marL="285750" indent="-285750">
              <a:lnSpc>
                <a:spcPct val="114000"/>
              </a:lnSpc>
              <a:buBlip>
                <a:blip r:embed="rId3"/>
              </a:buBlip>
            </a:pPr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select dishes and equipment needed,</a:t>
            </a:r>
          </a:p>
          <a:p>
            <a:pPr marL="285750" indent="-285750">
              <a:lnSpc>
                <a:spcPct val="114000"/>
              </a:lnSpc>
              <a:buBlip>
                <a:blip r:embed="rId3"/>
              </a:buBlip>
            </a:pPr>
            <a:r>
              <a:rPr lang="pl-PL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</a:t>
            </a:r>
            <a:r>
              <a:rPr lang="en-GB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rganize</a:t>
            </a:r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the workplace,</a:t>
            </a:r>
          </a:p>
          <a:p>
            <a:pPr marL="285750" indent="-285750">
              <a:lnSpc>
                <a:spcPct val="114000"/>
              </a:lnSpc>
              <a:buBlip>
                <a:blip r:embed="rId3"/>
              </a:buBlip>
            </a:pPr>
            <a:r>
              <a:rPr lang="pl-PL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</a:t>
            </a:r>
            <a:r>
              <a:rPr lang="en-GB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ake</a:t>
            </a:r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simple decorations and designs from milk on the surface of coffee,</a:t>
            </a:r>
          </a:p>
          <a:p>
            <a:pPr marL="285750" indent="-285750">
              <a:lnSpc>
                <a:spcPct val="114000"/>
              </a:lnSpc>
              <a:buBlip>
                <a:blip r:embed="rId3"/>
              </a:buBlip>
            </a:pPr>
            <a:r>
              <a:rPr lang="pl-PL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</a:t>
            </a:r>
            <a:r>
              <a:rPr lang="en-GB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rve</a:t>
            </a:r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coffee-based beverages.</a:t>
            </a:r>
            <a:endParaRPr lang="pl-PL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EA68A8DB-DB1D-42A9-8FAD-AA0953017312}"/>
              </a:ext>
            </a:extLst>
          </p:cNvPr>
          <p:cNvSpPr/>
          <p:nvPr/>
        </p:nvSpPr>
        <p:spPr>
          <a:xfrm>
            <a:off x="3320921" y="6068318"/>
            <a:ext cx="10875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PODCAST  2 </a:t>
            </a: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B1A9A287-89CB-4101-B7DA-71F90FEC578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9" t="-1724" r="-1669" b="-1724"/>
          <a:stretch/>
        </p:blipFill>
        <p:spPr>
          <a:xfrm>
            <a:off x="2598956" y="6020738"/>
            <a:ext cx="539422" cy="540000"/>
          </a:xfrm>
          <a:prstGeom prst="rect">
            <a:avLst/>
          </a:prstGeom>
        </p:spPr>
      </p:pic>
      <p:sp>
        <p:nvSpPr>
          <p:cNvPr id="17" name="Prostokąt 16">
            <a:extLst>
              <a:ext uri="{FF2B5EF4-FFF2-40B4-BE49-F238E27FC236}">
                <a16:creationId xmlns:a16="http://schemas.microsoft.com/office/drawing/2014/main" id="{079A6B33-6B14-49CF-B57E-0B684A136DEA}"/>
              </a:ext>
            </a:extLst>
          </p:cNvPr>
          <p:cNvSpPr/>
          <p:nvPr/>
        </p:nvSpPr>
        <p:spPr>
          <a:xfrm>
            <a:off x="1128233" y="6074132"/>
            <a:ext cx="12881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ATTACHMENT</a:t>
            </a:r>
          </a:p>
          <a:p>
            <a:r>
              <a:rPr lang="pl-PL" sz="1400" dirty="0"/>
              <a:t>WORK CARD 4</a:t>
            </a:r>
            <a:endParaRPr lang="pl-PL" sz="1400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8" name="Grupa 17">
            <a:extLst>
              <a:ext uri="{FF2B5EF4-FFF2-40B4-BE49-F238E27FC236}">
                <a16:creationId xmlns:a16="http://schemas.microsoft.com/office/drawing/2014/main" id="{44CAB971-1FA2-4178-A614-1493A34871A4}"/>
              </a:ext>
            </a:extLst>
          </p:cNvPr>
          <p:cNvGrpSpPr/>
          <p:nvPr/>
        </p:nvGrpSpPr>
        <p:grpSpPr>
          <a:xfrm>
            <a:off x="511510" y="6056188"/>
            <a:ext cx="522000" cy="522000"/>
            <a:chOff x="7940396" y="332162"/>
            <a:chExt cx="522000" cy="522000"/>
          </a:xfrm>
        </p:grpSpPr>
        <p:sp>
          <p:nvSpPr>
            <p:cNvPr id="19" name="Owal 18">
              <a:extLst>
                <a:ext uri="{FF2B5EF4-FFF2-40B4-BE49-F238E27FC236}">
                  <a16:creationId xmlns:a16="http://schemas.microsoft.com/office/drawing/2014/main" id="{B13A8646-3D5E-452D-B722-D09D8BDB2B23}"/>
                </a:ext>
              </a:extLst>
            </p:cNvPr>
            <p:cNvSpPr/>
            <p:nvPr/>
          </p:nvSpPr>
          <p:spPr>
            <a:xfrm>
              <a:off x="7968208" y="397110"/>
              <a:ext cx="439602" cy="4396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pic>
          <p:nvPicPr>
            <p:cNvPr id="20" name="Grafika 19">
              <a:extLst>
                <a:ext uri="{FF2B5EF4-FFF2-40B4-BE49-F238E27FC236}">
                  <a16:creationId xmlns:a16="http://schemas.microsoft.com/office/drawing/2014/main" id="{482280E0-3B9B-4A70-8B4B-043327129B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940396" y="332162"/>
              <a:ext cx="522000" cy="522000"/>
            </a:xfrm>
            <a:prstGeom prst="rect">
              <a:avLst/>
            </a:prstGeom>
          </p:spPr>
        </p:pic>
      </p:grpSp>
      <p:sp>
        <p:nvSpPr>
          <p:cNvPr id="21" name="Tytuł 1">
            <a:extLst>
              <a:ext uri="{FF2B5EF4-FFF2-40B4-BE49-F238E27FC236}">
                <a16:creationId xmlns:a16="http://schemas.microsoft.com/office/drawing/2014/main" id="{CDBB3B70-0F95-432D-B466-8ABA42F80380}"/>
              </a:ext>
            </a:extLst>
          </p:cNvPr>
          <p:cNvSpPr txBox="1">
            <a:spLocks/>
          </p:cNvSpPr>
          <p:nvPr/>
        </p:nvSpPr>
        <p:spPr bwMode="auto">
          <a:xfrm>
            <a:off x="1270695" y="188913"/>
            <a:ext cx="5761409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CHOOSING CONTENT AND SKILLS</a:t>
            </a:r>
          </a:p>
        </p:txBody>
      </p:sp>
      <p:pic>
        <p:nvPicPr>
          <p:cNvPr id="23" name="Grafika 22">
            <a:extLst>
              <a:ext uri="{FF2B5EF4-FFF2-40B4-BE49-F238E27FC236}">
                <a16:creationId xmlns:a16="http://schemas.microsoft.com/office/drawing/2014/main" id="{EE1B0296-EC4B-4935-A6F0-14B2584FE1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79575" y="2492896"/>
            <a:ext cx="1746208" cy="1746208"/>
          </a:xfrm>
          <a:prstGeom prst="rect">
            <a:avLst/>
          </a:prstGeom>
        </p:spPr>
      </p:pic>
      <p:sp>
        <p:nvSpPr>
          <p:cNvPr id="24" name="Tytuł 1">
            <a:extLst>
              <a:ext uri="{FF2B5EF4-FFF2-40B4-BE49-F238E27FC236}">
                <a16:creationId xmlns:a16="http://schemas.microsoft.com/office/drawing/2014/main" id="{742234CE-B74B-487D-B9FB-B64688DEFD4C}"/>
              </a:ext>
            </a:extLst>
          </p:cNvPr>
          <p:cNvSpPr txBox="1">
            <a:spLocks/>
          </p:cNvSpPr>
          <p:nvPr/>
        </p:nvSpPr>
        <p:spPr bwMode="auto">
          <a:xfrm>
            <a:off x="897361" y="4397251"/>
            <a:ext cx="3310636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OF SELECTING SKILLS</a:t>
            </a:r>
          </a:p>
        </p:txBody>
      </p:sp>
    </p:spTree>
    <p:extLst>
      <p:ext uri="{BB962C8B-B14F-4D97-AF65-F5344CB8AC3E}">
        <p14:creationId xmlns:p14="http://schemas.microsoft.com/office/powerpoint/2010/main" val="19652132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A66E94FF-C3F5-4B8E-8539-E4641E717C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39" b="17019"/>
          <a:stretch/>
        </p:blipFill>
        <p:spPr>
          <a:xfrm>
            <a:off x="-6690" y="1534020"/>
            <a:ext cx="5382610" cy="3967691"/>
          </a:xfrm>
          <a:prstGeom prst="rect">
            <a:avLst/>
          </a:prstGeom>
        </p:spPr>
      </p:pic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CB54149B-88CA-4BCC-AED2-3534C43D0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29</a:t>
            </a:fld>
            <a:endParaRPr lang="en-US" altLang="pl-PL" dirty="0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7019BE63-0308-403D-B563-7FBEF0D2BDE4}"/>
              </a:ext>
            </a:extLst>
          </p:cNvPr>
          <p:cNvSpPr/>
          <p:nvPr/>
        </p:nvSpPr>
        <p:spPr>
          <a:xfrm>
            <a:off x="5375921" y="1532113"/>
            <a:ext cx="6840760" cy="4273152"/>
          </a:xfrm>
          <a:prstGeom prst="rect">
            <a:avLst/>
          </a:prstGeom>
          <a:solidFill>
            <a:srgbClr val="FFAC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18A3AA42-8988-4117-A94A-618F1AA6A448}"/>
              </a:ext>
            </a:extLst>
          </p:cNvPr>
          <p:cNvSpPr/>
          <p:nvPr/>
        </p:nvSpPr>
        <p:spPr>
          <a:xfrm>
            <a:off x="6240016" y="2479536"/>
            <a:ext cx="50405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SOCIAL COMPETENCES FROM </a:t>
            </a:r>
            <a:br>
              <a:rPr lang="pl-PL" sz="2400" b="1" dirty="0">
                <a:solidFill>
                  <a:schemeClr val="bg1"/>
                </a:solidFill>
              </a:rPr>
            </a:br>
            <a:r>
              <a:rPr lang="en-GB" sz="2400" b="1" dirty="0"/>
              <a:t>R. WHITE</a:t>
            </a:r>
            <a:r>
              <a:rPr lang="en-GB" sz="2400" b="1" dirty="0">
                <a:solidFill>
                  <a:schemeClr val="bg1"/>
                </a:solidFill>
              </a:rPr>
              <a:t> ARE THESE  ASSETS THAT CONTRIBUTE TO EFFECTIVE INTERACTION WITH THE ENVIRONMENT.</a:t>
            </a:r>
            <a:endParaRPr lang="pl-PL" sz="2400" b="1" dirty="0">
              <a:solidFill>
                <a:schemeClr val="bg1"/>
              </a:solidFill>
            </a:endParaRPr>
          </a:p>
          <a:p>
            <a:pPr algn="ctr"/>
            <a:endParaRPr lang="pl-PL" sz="2400" b="1" dirty="0">
              <a:solidFill>
                <a:schemeClr val="bg1"/>
              </a:solidFill>
            </a:endParaRPr>
          </a:p>
          <a:p>
            <a:pPr algn="ctr"/>
            <a:endParaRPr lang="pl-PL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Trójkąt prostokątny 18">
            <a:extLst>
              <a:ext uri="{FF2B5EF4-FFF2-40B4-BE49-F238E27FC236}">
                <a16:creationId xmlns:a16="http://schemas.microsoft.com/office/drawing/2014/main" id="{F6CF7F62-C91A-4735-8EBE-D65B76E0C5B1}"/>
              </a:ext>
            </a:extLst>
          </p:cNvPr>
          <p:cNvSpPr/>
          <p:nvPr/>
        </p:nvSpPr>
        <p:spPr>
          <a:xfrm rot="10800000">
            <a:off x="5375920" y="5805265"/>
            <a:ext cx="453161" cy="658902"/>
          </a:xfrm>
          <a:prstGeom prst="rtTriangle">
            <a:avLst/>
          </a:prstGeom>
          <a:solidFill>
            <a:srgbClr val="FF8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30" name="Obraz 29">
            <a:extLst>
              <a:ext uri="{FF2B5EF4-FFF2-40B4-BE49-F238E27FC236}">
                <a16:creationId xmlns:a16="http://schemas.microsoft.com/office/drawing/2014/main" id="{1A96D155-BCB6-409D-9A32-3E835EA3C7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 flipH="1">
            <a:off x="1022515" y="383571"/>
            <a:ext cx="119336" cy="2177746"/>
          </a:xfrm>
          <a:prstGeom prst="rect">
            <a:avLst/>
          </a:prstGeom>
        </p:spPr>
      </p:pic>
      <p:sp>
        <p:nvSpPr>
          <p:cNvPr id="17" name="Prostokąt 16">
            <a:extLst>
              <a:ext uri="{FF2B5EF4-FFF2-40B4-BE49-F238E27FC236}">
                <a16:creationId xmlns:a16="http://schemas.microsoft.com/office/drawing/2014/main" id="{909656CB-9D49-44D0-A684-0DAA1144534A}"/>
              </a:ext>
            </a:extLst>
          </p:cNvPr>
          <p:cNvSpPr/>
          <p:nvPr/>
        </p:nvSpPr>
        <p:spPr>
          <a:xfrm>
            <a:off x="1128234" y="6074132"/>
            <a:ext cx="19434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ATTACHMENT</a:t>
            </a:r>
          </a:p>
          <a:p>
            <a:r>
              <a:rPr lang="pl-PL" sz="1400" dirty="0"/>
              <a:t>WORK CARD 5 AND  6</a:t>
            </a:r>
            <a:endParaRPr lang="pl-PL" sz="1400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8" name="Grupa 17">
            <a:extLst>
              <a:ext uri="{FF2B5EF4-FFF2-40B4-BE49-F238E27FC236}">
                <a16:creationId xmlns:a16="http://schemas.microsoft.com/office/drawing/2014/main" id="{80BD8645-CBA8-4252-90FD-094C89622C17}"/>
              </a:ext>
            </a:extLst>
          </p:cNvPr>
          <p:cNvGrpSpPr/>
          <p:nvPr/>
        </p:nvGrpSpPr>
        <p:grpSpPr>
          <a:xfrm>
            <a:off x="511510" y="6056188"/>
            <a:ext cx="522000" cy="522000"/>
            <a:chOff x="7940396" y="332162"/>
            <a:chExt cx="522000" cy="522000"/>
          </a:xfrm>
        </p:grpSpPr>
        <p:sp>
          <p:nvSpPr>
            <p:cNvPr id="20" name="Owal 19">
              <a:extLst>
                <a:ext uri="{FF2B5EF4-FFF2-40B4-BE49-F238E27FC236}">
                  <a16:creationId xmlns:a16="http://schemas.microsoft.com/office/drawing/2014/main" id="{59F7E640-10B1-4F96-9611-A505436A6C53}"/>
                </a:ext>
              </a:extLst>
            </p:cNvPr>
            <p:cNvSpPr/>
            <p:nvPr/>
          </p:nvSpPr>
          <p:spPr>
            <a:xfrm>
              <a:off x="7968208" y="397110"/>
              <a:ext cx="439602" cy="4396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pic>
          <p:nvPicPr>
            <p:cNvPr id="21" name="Grafika 20">
              <a:extLst>
                <a:ext uri="{FF2B5EF4-FFF2-40B4-BE49-F238E27FC236}">
                  <a16:creationId xmlns:a16="http://schemas.microsoft.com/office/drawing/2014/main" id="{915D6108-866F-43DC-A7E4-703A2326FD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940396" y="332162"/>
              <a:ext cx="522000" cy="522000"/>
            </a:xfrm>
            <a:prstGeom prst="rect">
              <a:avLst/>
            </a:prstGeom>
          </p:spPr>
        </p:pic>
      </p:grpSp>
      <p:sp>
        <p:nvSpPr>
          <p:cNvPr id="13" name="Tytuł 1">
            <a:extLst>
              <a:ext uri="{FF2B5EF4-FFF2-40B4-BE49-F238E27FC236}">
                <a16:creationId xmlns:a16="http://schemas.microsoft.com/office/drawing/2014/main" id="{5DCA698C-9402-4D09-9CDC-015785C5306A}"/>
              </a:ext>
            </a:extLst>
          </p:cNvPr>
          <p:cNvSpPr txBox="1">
            <a:spLocks/>
          </p:cNvSpPr>
          <p:nvPr/>
        </p:nvSpPr>
        <p:spPr bwMode="auto">
          <a:xfrm>
            <a:off x="1270695" y="188913"/>
            <a:ext cx="8857753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PREPARATION FOR THE TRAINING OF SOCIAL COMPETENCES</a:t>
            </a:r>
            <a:endParaRPr lang="pl-PL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>
            <a:extLst>
              <a:ext uri="{FF2B5EF4-FFF2-40B4-BE49-F238E27FC236}">
                <a16:creationId xmlns:a16="http://schemas.microsoft.com/office/drawing/2014/main" id="{34FEDEFB-C51B-4FAC-B99C-55FEA98F1DC7}"/>
              </a:ext>
            </a:extLst>
          </p:cNvPr>
          <p:cNvSpPr/>
          <p:nvPr/>
        </p:nvSpPr>
        <p:spPr>
          <a:xfrm>
            <a:off x="3425119" y="1124744"/>
            <a:ext cx="4608032" cy="5733256"/>
          </a:xfrm>
          <a:prstGeom prst="rect">
            <a:avLst/>
          </a:prstGeom>
          <a:solidFill>
            <a:srgbClr val="FFAC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rostokąt 20">
            <a:extLst>
              <a:ext uri="{FF2B5EF4-FFF2-40B4-BE49-F238E27FC236}">
                <a16:creationId xmlns:a16="http://schemas.microsoft.com/office/drawing/2014/main" id="{C1A1AC8B-63BF-4487-8F65-8524B75BE349}"/>
              </a:ext>
            </a:extLst>
          </p:cNvPr>
          <p:cNvSpPr/>
          <p:nvPr/>
        </p:nvSpPr>
        <p:spPr>
          <a:xfrm>
            <a:off x="7751705" y="1124744"/>
            <a:ext cx="4440295" cy="5733256"/>
          </a:xfrm>
          <a:prstGeom prst="rect">
            <a:avLst/>
          </a:prstGeom>
          <a:solidFill>
            <a:srgbClr val="FF8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C22B99BF-81B0-485B-AF69-6758F84DBA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7" r="9141"/>
          <a:stretch/>
        </p:blipFill>
        <p:spPr>
          <a:xfrm>
            <a:off x="0" y="1620000"/>
            <a:ext cx="3425119" cy="4249287"/>
          </a:xfrm>
          <a:prstGeom prst="rect">
            <a:avLst/>
          </a:prstGeom>
        </p:spPr>
      </p:pic>
      <p:sp>
        <p:nvSpPr>
          <p:cNvPr id="3" name="Podtytuł 2">
            <a:extLst>
              <a:ext uri="{FF2B5EF4-FFF2-40B4-BE49-F238E27FC236}">
                <a16:creationId xmlns:a16="http://schemas.microsoft.com/office/drawing/2014/main" id="{C04E7D91-776F-4721-B11D-49B67F187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3062" y="3433441"/>
            <a:ext cx="3330648" cy="1877890"/>
          </a:xfrm>
        </p:spPr>
        <p:txBody>
          <a:bodyPr rtlCol="0">
            <a:noAutofit/>
          </a:bodyPr>
          <a:lstStyle/>
          <a:p>
            <a:pPr>
              <a:lnSpc>
                <a:spcPct val="114000"/>
              </a:lnSpc>
              <a:spcAft>
                <a:spcPts val="600"/>
              </a:spcAft>
              <a:buBlip>
                <a:blip r:embed="rId3"/>
              </a:buBlip>
            </a:pPr>
            <a:r>
              <a:rPr lang="en-GB" sz="1800" dirty="0">
                <a:latin typeface="+mj-lt"/>
              </a:rPr>
              <a:t>define the goals of the training,</a:t>
            </a:r>
          </a:p>
          <a:p>
            <a:pPr>
              <a:lnSpc>
                <a:spcPct val="114000"/>
              </a:lnSpc>
              <a:spcAft>
                <a:spcPts val="600"/>
              </a:spcAft>
              <a:buBlip>
                <a:blip r:embed="rId3"/>
              </a:buBlip>
            </a:pPr>
            <a:r>
              <a:rPr lang="en-GB" sz="1800" dirty="0">
                <a:latin typeface="+mj-lt"/>
              </a:rPr>
              <a:t> choose material, i.e. content and skills,</a:t>
            </a:r>
            <a:endParaRPr lang="pl-PL" sz="1800" b="1" dirty="0">
              <a:latin typeface="+mj-lt"/>
            </a:endParaRP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12A55ED-7FC6-4E26-AB56-84831FFF2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3</a:t>
            </a:fld>
            <a:endParaRPr lang="en-US" altLang="pl-PL" dirty="0"/>
          </a:p>
        </p:txBody>
      </p:sp>
      <p:sp>
        <p:nvSpPr>
          <p:cNvPr id="16" name="Podtytuł 2">
            <a:extLst>
              <a:ext uri="{FF2B5EF4-FFF2-40B4-BE49-F238E27FC236}">
                <a16:creationId xmlns:a16="http://schemas.microsoft.com/office/drawing/2014/main" id="{86DCE029-A6D0-4AC0-A2AE-C30C582D3863}"/>
              </a:ext>
            </a:extLst>
          </p:cNvPr>
          <p:cNvSpPr txBox="1">
            <a:spLocks/>
          </p:cNvSpPr>
          <p:nvPr/>
        </p:nvSpPr>
        <p:spPr bwMode="auto">
          <a:xfrm>
            <a:off x="5200111" y="2150708"/>
            <a:ext cx="2382713" cy="891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pl-PL" sz="1800" b="1" dirty="0">
                <a:solidFill>
                  <a:schemeClr val="bg1"/>
                </a:solidFill>
              </a:rPr>
              <a:t>SUBSTANTIVE SIDE </a:t>
            </a:r>
          </a:p>
        </p:txBody>
      </p:sp>
      <p:pic>
        <p:nvPicPr>
          <p:cNvPr id="7" name="Grafika 6">
            <a:extLst>
              <a:ext uri="{FF2B5EF4-FFF2-40B4-BE49-F238E27FC236}">
                <a16:creationId xmlns:a16="http://schemas.microsoft.com/office/drawing/2014/main" id="{992D8E28-1D51-486C-86F2-4384FEAD75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63061" y="1672954"/>
            <a:ext cx="1073192" cy="1144737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9C97B568-D8A5-4488-B436-92DA376019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 flipH="1">
            <a:off x="1022515" y="471459"/>
            <a:ext cx="119336" cy="2177746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553805AF-08A2-401A-9FDE-AB326A54B150}"/>
              </a:ext>
            </a:extLst>
          </p:cNvPr>
          <p:cNvSpPr/>
          <p:nvPr/>
        </p:nvSpPr>
        <p:spPr>
          <a:xfrm>
            <a:off x="8475260" y="3433441"/>
            <a:ext cx="3329576" cy="2908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Aft>
                <a:spcPts val="600"/>
              </a:spcAft>
              <a:buBlip>
                <a:blip r:embed="rId3"/>
              </a:buBlip>
            </a:pPr>
            <a:r>
              <a:rPr lang="pl-PL" dirty="0">
                <a:latin typeface="+mj-lt"/>
              </a:rPr>
              <a:t> </a:t>
            </a:r>
            <a:r>
              <a:rPr lang="en-GB" dirty="0">
                <a:latin typeface="+mj-lt"/>
              </a:rPr>
              <a:t>determine ways to motivate participants,</a:t>
            </a:r>
          </a:p>
          <a:p>
            <a:pPr>
              <a:lnSpc>
                <a:spcPct val="114000"/>
              </a:lnSpc>
              <a:spcAft>
                <a:spcPts val="600"/>
              </a:spcAft>
              <a:buBlip>
                <a:blip r:embed="rId3"/>
              </a:buBlip>
            </a:pPr>
            <a:r>
              <a:rPr lang="en-GB" dirty="0">
                <a:latin typeface="+mj-lt"/>
              </a:rPr>
              <a:t> choose teaching-learning methods,</a:t>
            </a:r>
          </a:p>
          <a:p>
            <a:pPr>
              <a:lnSpc>
                <a:spcPct val="114000"/>
              </a:lnSpc>
              <a:spcAft>
                <a:spcPts val="600"/>
              </a:spcAft>
              <a:buBlip>
                <a:blip r:embed="rId3"/>
              </a:buBlip>
            </a:pPr>
            <a:r>
              <a:rPr lang="en-GB" dirty="0">
                <a:latin typeface="+mj-lt"/>
              </a:rPr>
              <a:t> choose teaching resources,</a:t>
            </a:r>
          </a:p>
          <a:p>
            <a:pPr>
              <a:lnSpc>
                <a:spcPct val="114000"/>
              </a:lnSpc>
              <a:spcAft>
                <a:spcPts val="600"/>
              </a:spcAft>
              <a:buBlip>
                <a:blip r:embed="rId3"/>
              </a:buBlip>
            </a:pPr>
            <a:r>
              <a:rPr lang="en-GB" dirty="0">
                <a:latin typeface="+mj-lt"/>
              </a:rPr>
              <a:t> define the rules and methods of cooperation with the group,</a:t>
            </a:r>
          </a:p>
          <a:p>
            <a:pPr>
              <a:lnSpc>
                <a:spcPct val="114000"/>
              </a:lnSpc>
              <a:spcAft>
                <a:spcPts val="600"/>
              </a:spcAft>
              <a:buBlip>
                <a:blip r:embed="rId3"/>
              </a:buBlip>
            </a:pPr>
            <a:r>
              <a:rPr lang="en-GB" dirty="0">
                <a:latin typeface="+mj-lt"/>
              </a:rPr>
              <a:t> schedule classes over time</a:t>
            </a:r>
            <a:endParaRPr lang="pl-PL" dirty="0">
              <a:latin typeface="+mj-lt"/>
            </a:endParaRPr>
          </a:p>
        </p:txBody>
      </p:sp>
      <p:sp>
        <p:nvSpPr>
          <p:cNvPr id="19" name="Podtytuł 2">
            <a:extLst>
              <a:ext uri="{FF2B5EF4-FFF2-40B4-BE49-F238E27FC236}">
                <a16:creationId xmlns:a16="http://schemas.microsoft.com/office/drawing/2014/main" id="{08F3525A-66DF-4E5F-9ECF-E076CF888FCD}"/>
              </a:ext>
            </a:extLst>
          </p:cNvPr>
          <p:cNvSpPr txBox="1">
            <a:spLocks/>
          </p:cNvSpPr>
          <p:nvPr/>
        </p:nvSpPr>
        <p:spPr bwMode="auto">
          <a:xfrm>
            <a:off x="9794664" y="2150708"/>
            <a:ext cx="4464496" cy="577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Aft>
                <a:spcPts val="600"/>
              </a:spcAft>
              <a:buNone/>
            </a:pPr>
            <a:r>
              <a:rPr lang="pl-PL" sz="1800" b="1" dirty="0">
                <a:solidFill>
                  <a:schemeClr val="bg1"/>
                </a:solidFill>
              </a:rPr>
              <a:t>METHOD SIDE </a:t>
            </a:r>
          </a:p>
        </p:txBody>
      </p:sp>
      <p:pic>
        <p:nvPicPr>
          <p:cNvPr id="20" name="Grafika 19">
            <a:extLst>
              <a:ext uri="{FF2B5EF4-FFF2-40B4-BE49-F238E27FC236}">
                <a16:creationId xmlns:a16="http://schemas.microsoft.com/office/drawing/2014/main" id="{7371C996-04AB-401F-8D50-99098B361E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475260" y="1656727"/>
            <a:ext cx="1125489" cy="1125489"/>
          </a:xfrm>
          <a:prstGeom prst="rect">
            <a:avLst/>
          </a:prstGeom>
        </p:spPr>
      </p:pic>
      <p:sp>
        <p:nvSpPr>
          <p:cNvPr id="17" name="Prostokąt 16">
            <a:extLst>
              <a:ext uri="{FF2B5EF4-FFF2-40B4-BE49-F238E27FC236}">
                <a16:creationId xmlns:a16="http://schemas.microsoft.com/office/drawing/2014/main" id="{EF0DD8F6-90B0-47E7-A6CD-A87A845E8F4B}"/>
              </a:ext>
            </a:extLst>
          </p:cNvPr>
          <p:cNvSpPr/>
          <p:nvPr/>
        </p:nvSpPr>
        <p:spPr>
          <a:xfrm>
            <a:off x="1110812" y="6074132"/>
            <a:ext cx="9160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PODCAST </a:t>
            </a:r>
          </a:p>
          <a:p>
            <a:r>
              <a:rPr lang="pl-PL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 </a:t>
            </a:r>
          </a:p>
        </p:txBody>
      </p:sp>
      <p:pic>
        <p:nvPicPr>
          <p:cNvPr id="22" name="Obraz 21">
            <a:extLst>
              <a:ext uri="{FF2B5EF4-FFF2-40B4-BE49-F238E27FC236}">
                <a16:creationId xmlns:a16="http://schemas.microsoft.com/office/drawing/2014/main" id="{91363D46-AF64-4610-AE58-3039EE8D3C7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9" t="-1724" r="-1669" b="-1724"/>
          <a:stretch/>
        </p:blipFill>
        <p:spPr>
          <a:xfrm>
            <a:off x="494088" y="6041836"/>
            <a:ext cx="539422" cy="540000"/>
          </a:xfrm>
          <a:prstGeom prst="rect">
            <a:avLst/>
          </a:prstGeom>
        </p:spPr>
      </p:pic>
      <p:sp>
        <p:nvSpPr>
          <p:cNvPr id="23" name="Tytuł 1">
            <a:extLst>
              <a:ext uri="{FF2B5EF4-FFF2-40B4-BE49-F238E27FC236}">
                <a16:creationId xmlns:a16="http://schemas.microsoft.com/office/drawing/2014/main" id="{5CE281C4-2FA0-4767-A90D-18F145C43F76}"/>
              </a:ext>
            </a:extLst>
          </p:cNvPr>
          <p:cNvSpPr txBox="1">
            <a:spLocks/>
          </p:cNvSpPr>
          <p:nvPr/>
        </p:nvSpPr>
        <p:spPr bwMode="auto">
          <a:xfrm>
            <a:off x="1270695" y="188913"/>
            <a:ext cx="612301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ELEMENTS SHOULD BE PREPARED?</a:t>
            </a:r>
          </a:p>
        </p:txBody>
      </p:sp>
    </p:spTree>
    <p:extLst>
      <p:ext uri="{BB962C8B-B14F-4D97-AF65-F5344CB8AC3E}">
        <p14:creationId xmlns:p14="http://schemas.microsoft.com/office/powerpoint/2010/main" val="10114531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1FBC59A3-6145-48C8-9CCC-79AE541326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32113"/>
            <a:ext cx="12192000" cy="6120000"/>
          </a:xfrm>
          <a:prstGeom prst="rect">
            <a:avLst/>
          </a:prstGeom>
        </p:spPr>
      </p:pic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8CCA0A68-FC22-422A-A897-9F9CA7AC3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>
                <a:defRPr/>
              </a:pPr>
              <a:t>30</a:t>
            </a:fld>
            <a:endParaRPr lang="en-US" altLang="pl-PL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Prostokąt 21">
            <a:extLst>
              <a:ext uri="{FF2B5EF4-FFF2-40B4-BE49-F238E27FC236}">
                <a16:creationId xmlns:a16="http://schemas.microsoft.com/office/drawing/2014/main" id="{5079FE1D-2764-403B-9902-78D607EAEE05}"/>
              </a:ext>
            </a:extLst>
          </p:cNvPr>
          <p:cNvSpPr/>
          <p:nvPr/>
        </p:nvSpPr>
        <p:spPr>
          <a:xfrm>
            <a:off x="551384" y="2216122"/>
            <a:ext cx="4094721" cy="2744158"/>
          </a:xfrm>
          <a:prstGeom prst="rect">
            <a:avLst/>
          </a:prstGeom>
          <a:solidFill>
            <a:srgbClr val="353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4" name="Trójkąt prostokątny 23">
            <a:extLst>
              <a:ext uri="{FF2B5EF4-FFF2-40B4-BE49-F238E27FC236}">
                <a16:creationId xmlns:a16="http://schemas.microsoft.com/office/drawing/2014/main" id="{D91489CC-CBBE-4F62-9502-C3ED2E293C93}"/>
              </a:ext>
            </a:extLst>
          </p:cNvPr>
          <p:cNvSpPr/>
          <p:nvPr/>
        </p:nvSpPr>
        <p:spPr>
          <a:xfrm rot="10800000">
            <a:off x="4368821" y="4959966"/>
            <a:ext cx="277284" cy="489822"/>
          </a:xfrm>
          <a:prstGeom prst="rtTriangle">
            <a:avLst/>
          </a:prstGeom>
          <a:solidFill>
            <a:srgbClr val="1A1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1A171F"/>
              </a:solidFill>
            </a:endParaRPr>
          </a:p>
        </p:txBody>
      </p:sp>
      <p:sp>
        <p:nvSpPr>
          <p:cNvPr id="25" name="Tytuł 4">
            <a:extLst>
              <a:ext uri="{FF2B5EF4-FFF2-40B4-BE49-F238E27FC236}">
                <a16:creationId xmlns:a16="http://schemas.microsoft.com/office/drawing/2014/main" id="{66566D60-764C-4E0F-ACDC-B27F300E8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2367992"/>
            <a:ext cx="3816424" cy="2448272"/>
          </a:xfrm>
        </p:spPr>
        <p:txBody>
          <a:bodyPr/>
          <a:lstStyle/>
          <a:p>
            <a:r>
              <a:rPr lang="en-GB" sz="1800" b="1" dirty="0">
                <a:solidFill>
                  <a:schemeClr val="bg1"/>
                </a:solidFill>
              </a:rPr>
              <a:t>IN BARMAN, BARISTA, SOMMELIER WORK, SOCIAL COMPETENCES ARE AN IMPORTANT  ELEMENT OF THEIR WORK.</a:t>
            </a:r>
            <a:endParaRPr lang="pl-PL" sz="1800" b="1" dirty="0">
              <a:solidFill>
                <a:schemeClr val="bg1"/>
              </a:solidFill>
            </a:endParaRPr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6B926277-4641-4459-B2EC-ACBCFA8F15F4}"/>
              </a:ext>
            </a:extLst>
          </p:cNvPr>
          <p:cNvGrpSpPr/>
          <p:nvPr/>
        </p:nvGrpSpPr>
        <p:grpSpPr>
          <a:xfrm>
            <a:off x="6367971" y="2979472"/>
            <a:ext cx="4191140" cy="3233980"/>
            <a:chOff x="6059270" y="1841412"/>
            <a:chExt cx="4094721" cy="3233980"/>
          </a:xfrm>
        </p:grpSpPr>
        <p:sp>
          <p:nvSpPr>
            <p:cNvPr id="27" name="Prostokąt 26">
              <a:extLst>
                <a:ext uri="{FF2B5EF4-FFF2-40B4-BE49-F238E27FC236}">
                  <a16:creationId xmlns:a16="http://schemas.microsoft.com/office/drawing/2014/main" id="{4CBC5487-15BD-4D24-9775-7BBD4EED5DE7}"/>
                </a:ext>
              </a:extLst>
            </p:cNvPr>
            <p:cNvSpPr/>
            <p:nvPr/>
          </p:nvSpPr>
          <p:spPr>
            <a:xfrm>
              <a:off x="6059270" y="1841412"/>
              <a:ext cx="4094721" cy="2744158"/>
            </a:xfrm>
            <a:prstGeom prst="rect">
              <a:avLst/>
            </a:prstGeom>
            <a:solidFill>
              <a:srgbClr val="3534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28" name="Trójkąt prostokątny 27">
              <a:extLst>
                <a:ext uri="{FF2B5EF4-FFF2-40B4-BE49-F238E27FC236}">
                  <a16:creationId xmlns:a16="http://schemas.microsoft.com/office/drawing/2014/main" id="{E206C7CF-4466-4AB2-BFD4-B51135CB166C}"/>
                </a:ext>
              </a:extLst>
            </p:cNvPr>
            <p:cNvSpPr/>
            <p:nvPr/>
          </p:nvSpPr>
          <p:spPr>
            <a:xfrm rot="10800000">
              <a:off x="9876705" y="4585570"/>
              <a:ext cx="277284" cy="489822"/>
            </a:xfrm>
            <a:prstGeom prst="rtTriangle">
              <a:avLst/>
            </a:prstGeom>
            <a:solidFill>
              <a:srgbClr val="1A17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1A171F"/>
                </a:solidFill>
              </a:endParaRPr>
            </a:p>
          </p:txBody>
        </p:sp>
        <p:sp>
          <p:nvSpPr>
            <p:cNvPr id="29" name="Tytuł 4">
              <a:extLst>
                <a:ext uri="{FF2B5EF4-FFF2-40B4-BE49-F238E27FC236}">
                  <a16:creationId xmlns:a16="http://schemas.microsoft.com/office/drawing/2014/main" id="{1F271350-3B06-4736-B9DB-E2465CF1B82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145314" y="2079445"/>
              <a:ext cx="3798977" cy="239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pl-PL" sz="1800" b="1" dirty="0">
                  <a:solidFill>
                    <a:schemeClr val="bg1"/>
                  </a:solidFill>
                </a:rPr>
                <a:t>TRAINING THESE SKILLS SHOULD NOT BE DONE AS A SEPERATE PART HOWEVER, INCORPORATED INTO THEIR PROFESSIONAL ACTIVITY AND TRAINED ALONSIDE THEM.</a:t>
              </a:r>
            </a:p>
          </p:txBody>
        </p:sp>
      </p:grpSp>
      <p:pic>
        <p:nvPicPr>
          <p:cNvPr id="35" name="Obraz 34">
            <a:extLst>
              <a:ext uri="{FF2B5EF4-FFF2-40B4-BE49-F238E27FC236}">
                <a16:creationId xmlns:a16="http://schemas.microsoft.com/office/drawing/2014/main" id="{E984C149-CEBB-4EA5-AE63-F7D1E0928A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 flipH="1">
            <a:off x="1022515" y="383571"/>
            <a:ext cx="119336" cy="2177746"/>
          </a:xfrm>
          <a:prstGeom prst="rect">
            <a:avLst/>
          </a:prstGeom>
        </p:spPr>
      </p:pic>
      <p:sp>
        <p:nvSpPr>
          <p:cNvPr id="13" name="Tytuł 1">
            <a:extLst>
              <a:ext uri="{FF2B5EF4-FFF2-40B4-BE49-F238E27FC236}">
                <a16:creationId xmlns:a16="http://schemas.microsoft.com/office/drawing/2014/main" id="{3D2B3B66-DFF7-4341-85DE-E6A468308D44}"/>
              </a:ext>
            </a:extLst>
          </p:cNvPr>
          <p:cNvSpPr txBox="1">
            <a:spLocks/>
          </p:cNvSpPr>
          <p:nvPr/>
        </p:nvSpPr>
        <p:spPr bwMode="auto">
          <a:xfrm>
            <a:off x="1270695" y="188913"/>
            <a:ext cx="8857753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PREPARATION FOR THE TRAINING OF SOCIAL COMPETENCES</a:t>
            </a:r>
            <a:endParaRPr lang="pl-PL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9032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AutoShape 2" descr="data:image/jpeg;base64,/9j/4AAQSkZJRgABAQAAAQABAAD/2wCEAAkGBhQSERQTExMTExMWGBkYFxgXGR4ZHRwcFxQXFRcYGBYaJCYiGRolGhUWHy8gIycpLCwsFR8xNTAqNSYrLCkBCQoKDgwOGg8PGi0lHiQsKSktKioqKSkqKiwsLCwsKSwpLCksKSwsLCwpLCwpKSwpKSosKSwsLCwpKSwsLCwpKf/AABEIAHgAeAMBIgACEQEDEQH/xAAcAAACAgMBAQAAAAAAAAAAAAADBQQGAAECBwj/xAA8EAACAQIEAwYDBQcDBQAAAAABAgMAEQQFEiExQWEGEyJRcZEygbEHI1Kh0RRCcoKSweEVM2JDg6LC8P/EABkBAAIDAQAAAAAAAAAAAAAAAAMEAQIFAP/EACcRAAICAgIBAwMFAAAAAAAAAAECAAMRIRIxBBNBUSJhoRQycYGx/9oADAMBAAIRAxEAPwC1Zh2PDAcJBzDAX+VVqXslhpOFhy8Jt/in2d9tEe8cXwD4nvYeg6daRPLELElV8t7VmWuqNiubFCmxM24kGDs7jcOCMNiI9Pk8dz/UD/apOHzDMlGlo8KxH7xZlv8A+Jo8GNi5S3PHZvKjxZ7HfSJrHbjv+RFSnksJzeLU3X+x1h8UHQa3MbcwCCL9DUg4In/rPbpb61XMViUv/vx+hIFSE7RpAi95fS3AjcDa9NVeSGOGi1/h8F5IYbM8oIdZY3PeDzFyR5X2sOu9U3tzm2ZxoGCaI7HVJGNduHFreHnvVzxWcl01YcBtQ2bl6250XCdo3WLTMt5ALEgeFutj9KaZ0x3EkVycAT51AZm5szdbkn6k1bsk+zieaxl+5TqLt7cvnV/jaKLxKsSDe5AAseQrh8W0v+1PGvG4tc0mbM6E0RQqDLbjDIuy0GFUd2oB/EfiPzqwR9ogg0m7jpuR+tedl9JdcRiXItcFbWHTahRdpEiYiGMyKoBAvua6sgbzB3WBvpxPSc1jgmQEqDfcW8J34m/nVPbFJgXLt4ydl18vPYfWpGWdoBM7aoHj0+xuKJmvZMY/QWZkRGu3kw5qfK/nTYKMMjuJn1BreJJy/HS4sFiqpERZbE3br6VlTJs7hiARLPpFgFHC3K/Csqvq1romW9G1thZHwmGgKlXQabDYIx+VjXX3Uh0NCVVPh1QqQb8QOY4U5kcNsmgkcbsTXGJnZFFoo/nIV/8AU0rxBP2EtkxDPBAt2WFQdwdMTX4dKFhsjjJWQxAE24wkeliSak/6hI76JBAqW4ic+17DenOX4JNPgdiAQdpSRf3qAvJsiFJ4LiR8TlMTJYqVtY3RbHbnvRsFlMeg/dltW9pFV+PkRyqe8A5lvYt/euWwyBfi0/Mr/eiBRygza3HBMWthtDAKqhQPhCEW6Xvt7VwMFHOhvYHgfHex6cKDNBFIxVZPH5iUkj0XcVLy2GTTYmXbbxBbn5rVlVTKF2XqKm7OQxxN39nQG52PHlvzNLVy7DnxJD3V+ZNjVnzDLO+Ro21FTa416b2PDgaS5r2OjQ98AWW4GjUG4m23lvblQHQ4PwI549qk4Y7Mj4XLoF2ZA55ktRv2SHisUaHz3JqFNmIUAadXHSqDcgcdI5DrzrcUj2uQdTfCig6h0K8SaV9bHQjx8dc5JkxmUcPEemwpVjsSxFi1kPIcD6jnTSDI5ipMhKX/AAkah6k3A9APnRD2Ww72sjk82Z2N/wCWpKv22h8SqvWTxQZPz7SvQvc6Uux8huayr5gMpSIWVQo8hWVUKfYQxx7mPIsKB++t/l/mlnaDABImkCxsygkB1vq6A8j13qNHm5C2HdyN0Yr7kqagSZ7imYjuIE07KWmaS/yWNbe9aPNOPxMRa35dRHh8+eJSVhjUk3tpAH602yftZLKN4VUjnpc3+YrvLXxIlLyyQMDsEWG1t+Tlix9hTiXGvbYMb/hA2+bXpRG4n934j7VFxnjj+5iYuc7gWHQP+laxGZTqvwav+3I1CXGzbLsGJ2ub/UCmLvMo+BG2/Fb1vsaPWeZOMxW1BX2AZTcR2nxKankwpKDioBVvUBhv7iusi7b4ZyY0TF6xYlCS1j1CswFNc27QY5QFiy8TjlpxIBv6FOHzouDfHHTdIEuBdGYtueo3+Yoijj3uBYhuhiY2dknw4WdtuaN7cKBmObB42RoMQhIIBWNjbbiAONPIDiQLMmHYeas4+qm9QsdiWY6Cy3Y2GgWtte2onc26D0rnIUZ+Z1NZsYKJTczyzuZopLYiZzqBKpc7W3Zjw4/kaPkmSmRnd8PPC5PxNiGbUOXhBFvSrNDiSWsIiE5Odr2G5txt160Rm1bA6R+L9KTrBH8zTZFC/UciCiy1EN2Zif8Akxb8mJ3qTHiEG4N/SoGOyeJmXRM6uBvYIQ1yLEhgTtY7iw3PHajwZLOBdsSGW/DurW8rnXa/Wwo4qyctFj5PEYQanM2bMfhik9bD6XF63R3wxXcy2t+EAe4ub/Osqj2BDjH5EH6jHeYlhmDHY2FvL2G9MEIXyN/nSGQYJPjmS9vhQmRv6QTUvA5XBIqt32ljyb7s+h61QVYMcPl66jZMWtwFt15UPFYsWIOpeoYXradmgwP3jMOjMfzFFlw0USDvAojBAs17E3GnZja97W60Q1HG4P8AWL8RDh5CX3xD92TZu8G6i3HUbW/xVwmy8MLd7MP4WH0IpM2YYMBxIYQsbeIvoIUkbW+Rp4mHikQHTrUgWIJtblYg2tUeIBgkGLeTbzIx1KrmfZJSdTYzFra9iZAFHW1hTLIcZEVVVxn7Q67HxKDfgfCN7/M0DOOyuXk3lihBGwLNoO/He9+dVDtX2fwYA7hO9e+6hdS289XI9N6O5CbMFWpfU9WeNbb3v86QZkYwwjE0ccnxKGIW4U8bH1/OvKsqGJgY920qr+BS2kei8qsq4zEyW73CyTW4F42b2JU1RrEsXGYZKbK25CWnJcww+Idgk6SsnxKhvbfa9+XThVhKRE2ezXv0PuK8/jxuIQEJhJEvx0oy39bLvUjL+yuNxtmeWTDRgg2IYlrctBI29atWVGhuTaHb6nOJMz7s7l2ktiIo0FyS7NpN+Z1E3ND7MZhll1iw7oTyXWxJt0J/tXoUGVkIqEoVAtbQLe3AUXD5RHGSUjRSeOlQv0owXcVLZEXx4FDvoUXHkNwOAO29ZTYxjyrdE4r8Qe55c/Z2GGRF7wxqwOxTba1gJNgp34G96sOH7OwldWgMDzJ1UT9oVxYDfmDx9q4XJYwbhFU+a7fSkQce00mpz0Zv/QcMrX7mK/mEF/e1GkeMWWwNwSFNhsOJseQuK5edYluzHSPMk2965kw0E9nZI5haw1qHt6Xopu1gagj4bd5g8LjcO6K4VArGymyi/pU14Y22ZFceTIG/I0KLKcMpDLDCjcmVAPZhwouKyGKQEOZR1WWQe4BotZONnP4iboVOxiJcx7MYJjd8LhwAdiVC2v5Hat4UYWI6bb/i3cDob/2pPmf2a4RyhvMjIbqwfUeIO5e9+HOn+FyaNRbTfqdyepoNzgY6jFNTN1mFTtLBFYySiNb2uTpHTc7UxgzeJxqV1ceakH6VGTLgRbSLeg+lS4sEq1X1mx1C/pgNkzrDY7UwBSwPWnsEYFJ1AFTMFjRfQTvyolTHpoO6oDaxmBXJFdKaw0xFZwa3Q3etVM6eTZfl2ZgDUYyPN9yPmtWfDTShQJANXDw339xtWsH2pw0ljHMnoTb60xkxSSbqUv5gg0sEUjuN+s4OZAxkSyoUJK//AHWlmFy7uJU7tm0NfUpta/I7fOmuOh1C5IJHAgb+9awuBuAzm9qUsUKcTQot9QZOsTIZARz4k8PaigseJoq2Y7fCKFPmKKwXmeAofPiNmFKB2zjJh4oBR9hQBiARfhVez3tWY/DFpZ+BvwHQ9asGWDfIEfzY83sOFbDtbUdr8Od6pI7fog+/jK9VYMPY2I/Op2X/AGm4KXwd84PkyEbdCR9KaRVIme9lksZxB5GhtPYg6gGHCo8uaYd42KTaWIOm6MbHleqvgMwxakiT9lmFrX8an1+E1S7mozUuT9zKqxP7jPVcux4dL8+dFkxQHE153kGYzxs5ldCh+FERyR/Nbf2pjie0KKNTCS3VG/QUdXbiOQ3Bmveo5zbHsw0oxUHmOP8AisqqR/aDAdQQP+E6xo4eRblWqC1m9mGWs46kzLvs0wijxBpT/wAmO/yG1NYez2HhAWPDxJbyQUbBZvG9mjkRvQipWIJY7n2plQF6izFj3F+LcLZbWH6Urmw8jyLckR8bX4+tNcZgi3Ejak/7U6D7xJCb2siltvlWd5SMzEnr2mv4liogAO95k2XE7aV2A4n9KLhIR+6tz5mkODOJkxV44THhxx7zYnzsONW9YLdK6mgsOTytvmAaQQMeHYkXtQMy7OYVz/tIG5so039qkYjMI4xd5FUdSBS9u1OHdfupRIoJHh335i9NkV1ruI8rLDqVjG/ZNG0gaOUqn7wYaiP4T+t6dZd9mOBQgvH3zbXMni/LgK4m7VMD4U28jz+dTcP2vi21hoz13HuKDXdRnRhHS7G5YYsjih8Mccaj/ioFSFhFLcLn8cgskqHoCL0cm42Nz606GB6ihVveTO7HnWtK+Yqk4jPcWr2fBOV1fEjhtvTajt2hnYqsGEkN+Jl8AA9eNBNr5wBqFFS4zmW5sOD5Gt1ES9t9jWUfIgdzzTC/YgLhnxBVvONdJ/qJJq1ZT9nqQcMTiX/ikJ+tZWVIrCyTczR3HkSj96Q/zGjjKl829zWVlTgSvIzTZQvm/wDUaiz9nI24tIP5jWVlRxE4MRK7mP2WQSm5kkB8zv8AWhZP9nEmDhKpKso1E/DpO5vwua1WUCzxksUgw1fk2K03ioWW2pdNuNdYbIXl307eZrKysGvxEe8oxOJsW+Qy1Bx3GOG7Bpq1M3i6CnEOSRrtYn1NZWVu1UV16UTGe932TJCZYg/d/M0YYJfKsrKYAEFkzDgx5VlZWV07M//Z">
            <a:extLst>
              <a:ext uri="{FF2B5EF4-FFF2-40B4-BE49-F238E27FC236}">
                <a16:creationId xmlns:a16="http://schemas.microsoft.com/office/drawing/2014/main" id="{6FD56567-E70A-45A3-AD19-3494DE4B87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547688"/>
            <a:ext cx="11430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7DD7228E-8DD4-4D3C-A7A2-1530B718D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31</a:t>
            </a:fld>
            <a:endParaRPr lang="en-US" altLang="pl-PL" dirty="0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22045531-8ACD-43B8-8205-A689B68E6ACD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221289" y="1916832"/>
            <a:ext cx="74510" cy="3664334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2B856CAA-EDC9-4075-97E8-3A8737719B31}"/>
              </a:ext>
            </a:extLst>
          </p:cNvPr>
          <p:cNvSpPr/>
          <p:nvPr/>
        </p:nvSpPr>
        <p:spPr>
          <a:xfrm>
            <a:off x="4655840" y="2175683"/>
            <a:ext cx="6264696" cy="2908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n-GB" b="1" dirty="0">
                <a:solidFill>
                  <a:srgbClr val="FF8803"/>
                </a:solidFill>
              </a:rPr>
              <a:t>TO PREPARE FOR THIS TASK, YOU NEED TO:</a:t>
            </a:r>
          </a:p>
          <a:p>
            <a:pPr marL="342900" indent="-342900">
              <a:lnSpc>
                <a:spcPct val="114000"/>
              </a:lnSpc>
              <a:spcAft>
                <a:spcPts val="600"/>
              </a:spcAft>
              <a:buBlip>
                <a:blip r:embed="rId3"/>
              </a:buBlip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114000"/>
              </a:lnSpc>
              <a:spcAft>
                <a:spcPts val="600"/>
              </a:spcAft>
              <a:buBlip>
                <a:blip r:embed="rId3"/>
              </a:buBlip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think about what social competences will be needed by participants to perform professional tasks after completing the training?</a:t>
            </a:r>
          </a:p>
          <a:p>
            <a:pPr marL="342900" indent="-342900">
              <a:lnSpc>
                <a:spcPct val="114000"/>
              </a:lnSpc>
              <a:spcAft>
                <a:spcPts val="600"/>
              </a:spcAft>
              <a:buBlip>
                <a:blip r:embed="rId3"/>
              </a:buBlip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make a self-assessment in terms of social competence,</a:t>
            </a:r>
          </a:p>
          <a:p>
            <a:pPr marL="342900" indent="-342900">
              <a:lnSpc>
                <a:spcPct val="114000"/>
              </a:lnSpc>
              <a:spcAft>
                <a:spcPts val="600"/>
              </a:spcAft>
              <a:buBlip>
                <a:blip r:embed="rId3"/>
              </a:buBlip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prepare a training course using these skills while conducting training.</a:t>
            </a:r>
            <a:endParaRPr lang="pl-P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5" name="Grafika 14">
            <a:extLst>
              <a:ext uri="{FF2B5EF4-FFF2-40B4-BE49-F238E27FC236}">
                <a16:creationId xmlns:a16="http://schemas.microsoft.com/office/drawing/2014/main" id="{53AF0F56-4A02-4D51-B267-979005409E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80549" y="2924944"/>
            <a:ext cx="1649981" cy="1649981"/>
          </a:xfrm>
          <a:prstGeom prst="rect">
            <a:avLst/>
          </a:prstGeom>
        </p:spPr>
      </p:pic>
      <p:sp>
        <p:nvSpPr>
          <p:cNvPr id="8" name="Tytuł 1">
            <a:extLst>
              <a:ext uri="{FF2B5EF4-FFF2-40B4-BE49-F238E27FC236}">
                <a16:creationId xmlns:a16="http://schemas.microsoft.com/office/drawing/2014/main" id="{36C6E4D6-56AA-4DBD-B2A0-822F2D98F7A7}"/>
              </a:ext>
            </a:extLst>
          </p:cNvPr>
          <p:cNvSpPr txBox="1">
            <a:spLocks/>
          </p:cNvSpPr>
          <p:nvPr/>
        </p:nvSpPr>
        <p:spPr bwMode="auto">
          <a:xfrm>
            <a:off x="1270695" y="188913"/>
            <a:ext cx="8857753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PREPARATION FOR THE TRAINING OF SOCIAL COMPETENCES</a:t>
            </a:r>
            <a:endParaRPr lang="pl-PL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0074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ytuł 1">
            <a:extLst>
              <a:ext uri="{FF2B5EF4-FFF2-40B4-BE49-F238E27FC236}">
                <a16:creationId xmlns:a16="http://schemas.microsoft.com/office/drawing/2014/main" id="{B4B7033B-9829-4BE2-829A-7EAE404E2E36}"/>
              </a:ext>
            </a:extLst>
          </p:cNvPr>
          <p:cNvSpPr txBox="1">
            <a:spLocks/>
          </p:cNvSpPr>
          <p:nvPr/>
        </p:nvSpPr>
        <p:spPr bwMode="auto">
          <a:xfrm>
            <a:off x="1270695" y="188913"/>
            <a:ext cx="8857753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</a:t>
            </a:r>
          </a:p>
        </p:txBody>
      </p:sp>
      <p:sp>
        <p:nvSpPr>
          <p:cNvPr id="22531" name="AutoShape 2" descr="data:image/jpeg;base64,/9j/4AAQSkZJRgABAQAAAQABAAD/2wCEAAkGBhQSERQTExMTExMWGBkYFxgXGR4ZHRwcFxQXFRcYGBYaJCYiGRolGhUWHy8gIycpLCwsFR8xNTAqNSYrLCkBCQoKDgwOGg8PGi0lHiQsKSktKioqKSkqKiwsLCwsKSwpLCksKSwsLCwpLCwpKSwpKSosKSwsLCwpKSwsLCwpKf/AABEIAHgAeAMBIgACEQEDEQH/xAAcAAACAgMBAQAAAAAAAAAAAAADBQQGAAECBwj/xAA8EAACAQIEAwYDBQcDBQAAAAABAgMAEQQFEiExQWEGEyJRcZEygbEHI1Kh0RRCcoKSweEVM2JDg6LC8P/EABkBAAIDAQAAAAAAAAAAAAAAAAMEAQIFAP/EACcRAAICAgIBAwMFAAAAAAAAAAECAAMRIRIxBBNBUSJhoRQycYGx/9oADAMBAAIRAxEAPwC1Zh2PDAcJBzDAX+VVqXslhpOFhy8Jt/in2d9tEe8cXwD4nvYeg6daRPLELElV8t7VmWuqNiubFCmxM24kGDs7jcOCMNiI9Pk8dz/UD/apOHzDMlGlo8KxH7xZlv8A+Jo8GNi5S3PHZvKjxZ7HfSJrHbjv+RFSnksJzeLU3X+x1h8UHQa3MbcwCCL9DUg4In/rPbpb61XMViUv/vx+hIFSE7RpAi95fS3AjcDa9NVeSGOGi1/h8F5IYbM8oIdZY3PeDzFyR5X2sOu9U3tzm2ZxoGCaI7HVJGNduHFreHnvVzxWcl01YcBtQ2bl6250XCdo3WLTMt5ALEgeFutj9KaZ0x3EkVycAT51AZm5szdbkn6k1bsk+zieaxl+5TqLt7cvnV/jaKLxKsSDe5AAseQrh8W0v+1PGvG4tc0mbM6E0RQqDLbjDIuy0GFUd2oB/EfiPzqwR9ogg0m7jpuR+tedl9JdcRiXItcFbWHTahRdpEiYiGMyKoBAvua6sgbzB3WBvpxPSc1jgmQEqDfcW8J34m/nVPbFJgXLt4ydl18vPYfWpGWdoBM7aoHj0+xuKJmvZMY/QWZkRGu3kw5qfK/nTYKMMjuJn1BreJJy/HS4sFiqpERZbE3br6VlTJs7hiARLPpFgFHC3K/Csqvq1romW9G1thZHwmGgKlXQabDYIx+VjXX3Uh0NCVVPh1QqQb8QOY4U5kcNsmgkcbsTXGJnZFFoo/nIV/8AU0rxBP2EtkxDPBAt2WFQdwdMTX4dKFhsjjJWQxAE24wkeliSak/6hI76JBAqW4ic+17DenOX4JNPgdiAQdpSRf3qAvJsiFJ4LiR8TlMTJYqVtY3RbHbnvRsFlMeg/dltW9pFV+PkRyqe8A5lvYt/euWwyBfi0/Mr/eiBRygza3HBMWthtDAKqhQPhCEW6Xvt7VwMFHOhvYHgfHex6cKDNBFIxVZPH5iUkj0XcVLy2GTTYmXbbxBbn5rVlVTKF2XqKm7OQxxN39nQG52PHlvzNLVy7DnxJD3V+ZNjVnzDLO+Ro21FTa416b2PDgaS5r2OjQ98AWW4GjUG4m23lvblQHQ4PwI549qk4Y7Mj4XLoF2ZA55ktRv2SHisUaHz3JqFNmIUAadXHSqDcgcdI5DrzrcUj2uQdTfCig6h0K8SaV9bHQjx8dc5JkxmUcPEemwpVjsSxFi1kPIcD6jnTSDI5ipMhKX/AAkah6k3A9APnRD2Ww72sjk82Z2N/wCWpKv22h8SqvWTxQZPz7SvQvc6Uux8huayr5gMpSIWVQo8hWVUKfYQxx7mPIsKB++t/l/mlnaDABImkCxsygkB1vq6A8j13qNHm5C2HdyN0Yr7kqagSZ7imYjuIE07KWmaS/yWNbe9aPNOPxMRa35dRHh8+eJSVhjUk3tpAH602yftZLKN4VUjnpc3+YrvLXxIlLyyQMDsEWG1t+Tlix9hTiXGvbYMb/hA2+bXpRG4n934j7VFxnjj+5iYuc7gWHQP+laxGZTqvwav+3I1CXGzbLsGJ2ub/UCmLvMo+BG2/Fb1vsaPWeZOMxW1BX2AZTcR2nxKankwpKDioBVvUBhv7iusi7b4ZyY0TF6xYlCS1j1CswFNc27QY5QFiy8TjlpxIBv6FOHzouDfHHTdIEuBdGYtueo3+Yoijj3uBYhuhiY2dknw4WdtuaN7cKBmObB42RoMQhIIBWNjbbiAONPIDiQLMmHYeas4+qm9QsdiWY6Cy3Y2GgWtte2onc26D0rnIUZ+Z1NZsYKJTczyzuZopLYiZzqBKpc7W3Zjw4/kaPkmSmRnd8PPC5PxNiGbUOXhBFvSrNDiSWsIiE5Odr2G5txt160Rm1bA6R+L9KTrBH8zTZFC/UciCiy1EN2Zif8Akxb8mJ3qTHiEG4N/SoGOyeJmXRM6uBvYIQ1yLEhgTtY7iw3PHajwZLOBdsSGW/DurW8rnXa/Wwo4qyctFj5PEYQanM2bMfhik9bD6XF63R3wxXcy2t+EAe4ub/Osqj2BDjH5EH6jHeYlhmDHY2FvL2G9MEIXyN/nSGQYJPjmS9vhQmRv6QTUvA5XBIqt32ljyb7s+h61QVYMcPl66jZMWtwFt15UPFYsWIOpeoYXradmgwP3jMOjMfzFFlw0USDvAojBAs17E3GnZja97W60Q1HG4P8AWL8RDh5CX3xD92TZu8G6i3HUbW/xVwmy8MLd7MP4WH0IpM2YYMBxIYQsbeIvoIUkbW+Rp4mHikQHTrUgWIJtblYg2tUeIBgkGLeTbzIx1KrmfZJSdTYzFra9iZAFHW1hTLIcZEVVVxn7Q67HxKDfgfCN7/M0DOOyuXk3lihBGwLNoO/He9+dVDtX2fwYA7hO9e+6hdS289XI9N6O5CbMFWpfU9WeNbb3v86QZkYwwjE0ccnxKGIW4U8bH1/OvKsqGJgY920qr+BS2kei8qsq4zEyW73CyTW4F42b2JU1RrEsXGYZKbK25CWnJcww+Idgk6SsnxKhvbfa9+XThVhKRE2ezXv0PuK8/jxuIQEJhJEvx0oy39bLvUjL+yuNxtmeWTDRgg2IYlrctBI29atWVGhuTaHb6nOJMz7s7l2ktiIo0FyS7NpN+Z1E3ND7MZhll1iw7oTyXWxJt0J/tXoUGVkIqEoVAtbQLe3AUXD5RHGSUjRSeOlQv0owXcVLZEXx4FDvoUXHkNwOAO29ZTYxjyrdE4r8Qe55c/Z2GGRF7wxqwOxTba1gJNgp34G96sOH7OwldWgMDzJ1UT9oVxYDfmDx9q4XJYwbhFU+a7fSkQce00mpz0Zv/QcMrX7mK/mEF/e1GkeMWWwNwSFNhsOJseQuK5edYluzHSPMk2965kw0E9nZI5haw1qHt6Xopu1gagj4bd5g8LjcO6K4VArGymyi/pU14Y22ZFceTIG/I0KLKcMpDLDCjcmVAPZhwouKyGKQEOZR1WWQe4BotZONnP4iboVOxiJcx7MYJjd8LhwAdiVC2v5Hat4UYWI6bb/i3cDob/2pPmf2a4RyhvMjIbqwfUeIO5e9+HOn+FyaNRbTfqdyepoNzgY6jFNTN1mFTtLBFYySiNb2uTpHTc7UxgzeJxqV1ceakH6VGTLgRbSLeg+lS4sEq1X1mx1C/pgNkzrDY7UwBSwPWnsEYFJ1AFTMFjRfQTvyolTHpoO6oDaxmBXJFdKaw0xFZwa3Q3etVM6eTZfl2ZgDUYyPN9yPmtWfDTShQJANXDw339xtWsH2pw0ljHMnoTb60xkxSSbqUv5gg0sEUjuN+s4OZAxkSyoUJK//AHWlmFy7uJU7tm0NfUpta/I7fOmuOh1C5IJHAgb+9awuBuAzm9qUsUKcTQot9QZOsTIZARz4k8PaigseJoq2Y7fCKFPmKKwXmeAofPiNmFKB2zjJh4oBR9hQBiARfhVez3tWY/DFpZ+BvwHQ9asGWDfIEfzY83sOFbDtbUdr8Od6pI7fog+/jK9VYMPY2I/Op2X/AGm4KXwd84PkyEbdCR9KaRVIme9lksZxB5GhtPYg6gGHCo8uaYd42KTaWIOm6MbHleqvgMwxakiT9lmFrX8an1+E1S7mozUuT9zKqxP7jPVcux4dL8+dFkxQHE153kGYzxs5ldCh+FERyR/Nbf2pjie0KKNTCS3VG/QUdXbiOQ3Bmveo5zbHsw0oxUHmOP8AisqqR/aDAdQQP+E6xo4eRblWqC1m9mGWs46kzLvs0wijxBpT/wAmO/yG1NYez2HhAWPDxJbyQUbBZvG9mjkRvQipWIJY7n2plQF6izFj3F+LcLZbWH6Urmw8jyLckR8bX4+tNcZgi3Ejak/7U6D7xJCb2siltvlWd5SMzEnr2mv4liogAO95k2XE7aV2A4n9KLhIR+6tz5mkODOJkxV44THhxx7zYnzsONW9YLdK6mgsOTytvmAaQQMeHYkXtQMy7OYVz/tIG5so039qkYjMI4xd5FUdSBS9u1OHdfupRIoJHh335i9NkV1ruI8rLDqVjG/ZNG0gaOUqn7wYaiP4T+t6dZd9mOBQgvH3zbXMni/LgK4m7VMD4U28jz+dTcP2vi21hoz13HuKDXdRnRhHS7G5YYsjih8Mccaj/ioFSFhFLcLn8cgskqHoCL0cm42Nz606GB6ihVveTO7HnWtK+Yqk4jPcWr2fBOV1fEjhtvTajt2hnYqsGEkN+Jl8AA9eNBNr5wBqFFS4zmW5sOD5Gt1ES9t9jWUfIgdzzTC/YgLhnxBVvONdJ/qJJq1ZT9nqQcMTiX/ikJ+tZWVIrCyTczR3HkSj96Q/zGjjKl829zWVlTgSvIzTZQvm/wDUaiz9nI24tIP5jWVlRxE4MRK7mP2WQSm5kkB8zv8AWhZP9nEmDhKpKso1E/DpO5vwua1WUCzxksUgw1fk2K03ioWW2pdNuNdYbIXl307eZrKysGvxEe8oxOJsW+Qy1Bx3GOG7Bpq1M3i6CnEOSRrtYn1NZWVu1UV16UTGe932TJCZYg/d/M0YYJfKsrKYAEFkzDgx5VlZWV07M//Z">
            <a:extLst>
              <a:ext uri="{FF2B5EF4-FFF2-40B4-BE49-F238E27FC236}">
                <a16:creationId xmlns:a16="http://schemas.microsoft.com/office/drawing/2014/main" id="{6FD56567-E70A-45A3-AD19-3494DE4B87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547688"/>
            <a:ext cx="11430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7DD7228E-8DD4-4D3C-A7A2-1530B718D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32</a:t>
            </a:fld>
            <a:endParaRPr lang="en-US" altLang="pl-PL" dirty="0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22045531-8ACD-43B8-8205-A689B68E6ACD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221289" y="1916832"/>
            <a:ext cx="74510" cy="3664334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2B856CAA-EDC9-4075-97E8-3A8737719B31}"/>
              </a:ext>
            </a:extLst>
          </p:cNvPr>
          <p:cNvSpPr/>
          <p:nvPr/>
        </p:nvSpPr>
        <p:spPr>
          <a:xfrm>
            <a:off x="4763855" y="1916832"/>
            <a:ext cx="6264696" cy="3932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700" b="1" dirty="0">
                <a:solidFill>
                  <a:srgbClr val="FFC000"/>
                </a:solidFill>
              </a:rPr>
              <a:t>TO MAKE ATTRACTIVE COCKTAIL DECORATIONS AND TO ADJUST IT TO THE TYPE OF GLASS, AND TO PREPARE AND SERVE COFFEE BASED DRINKS WITHIN A BASIC ASSORTMENT, YOU MUST BE ANLE TO :</a:t>
            </a:r>
            <a:endParaRPr lang="pl-PL" sz="1700" b="1" dirty="0">
              <a:solidFill>
                <a:srgbClr val="FFC000"/>
              </a:solidFill>
            </a:endParaRPr>
          </a:p>
          <a:p>
            <a:endParaRPr lang="pl-PL" sz="1700" b="1" dirty="0">
              <a:solidFill>
                <a:srgbClr val="FFC000"/>
              </a:solidFill>
            </a:endParaRPr>
          </a:p>
          <a:p>
            <a:pPr marL="342900" indent="-342900">
              <a:lnSpc>
                <a:spcPct val="114000"/>
              </a:lnSpc>
              <a:spcAft>
                <a:spcPts val="600"/>
              </a:spcAft>
              <a:buBlip>
                <a:blip r:embed="rId3"/>
              </a:buBlip>
            </a:pPr>
            <a:r>
              <a:rPr lang="en-GB" sz="1700" dirty="0"/>
              <a:t>work confidently and efficiently,</a:t>
            </a:r>
          </a:p>
          <a:p>
            <a:pPr marL="342900" indent="-342900">
              <a:lnSpc>
                <a:spcPct val="114000"/>
              </a:lnSpc>
              <a:spcAft>
                <a:spcPts val="600"/>
              </a:spcAft>
              <a:buBlip>
                <a:blip r:embed="rId3"/>
              </a:buBlip>
            </a:pPr>
            <a:r>
              <a:rPr lang="en-GB" sz="1700" dirty="0"/>
              <a:t>communicate effectively in different situations,</a:t>
            </a:r>
          </a:p>
          <a:p>
            <a:pPr marL="342900" indent="-342900">
              <a:lnSpc>
                <a:spcPct val="114000"/>
              </a:lnSpc>
              <a:spcAft>
                <a:spcPts val="600"/>
              </a:spcAft>
              <a:buBlip>
                <a:blip r:embed="rId3"/>
              </a:buBlip>
            </a:pPr>
            <a:r>
              <a:rPr lang="en-GB" sz="1700" dirty="0"/>
              <a:t>solve problems in a creative way,</a:t>
            </a:r>
          </a:p>
          <a:p>
            <a:pPr marL="342900" indent="-342900">
              <a:lnSpc>
                <a:spcPct val="114000"/>
              </a:lnSpc>
              <a:spcAft>
                <a:spcPts val="600"/>
              </a:spcAft>
              <a:buBlip>
                <a:blip r:embed="rId3"/>
              </a:buBlip>
            </a:pPr>
            <a:r>
              <a:rPr lang="en-GB" sz="1700" dirty="0"/>
              <a:t>make decisions by yourself,</a:t>
            </a:r>
          </a:p>
          <a:p>
            <a:pPr marL="342900" indent="-342900">
              <a:lnSpc>
                <a:spcPct val="114000"/>
              </a:lnSpc>
              <a:spcAft>
                <a:spcPts val="600"/>
              </a:spcAft>
              <a:buBlip>
                <a:blip r:embed="rId3"/>
              </a:buBlip>
            </a:pPr>
            <a:r>
              <a:rPr lang="en-GB" sz="1700" dirty="0"/>
              <a:t>cooperate with others,</a:t>
            </a:r>
          </a:p>
          <a:p>
            <a:pPr marL="342900" indent="-342900">
              <a:lnSpc>
                <a:spcPct val="114000"/>
              </a:lnSpc>
              <a:spcAft>
                <a:spcPts val="600"/>
              </a:spcAft>
              <a:buBlip>
                <a:blip r:embed="rId3"/>
              </a:buBlip>
            </a:pPr>
            <a:r>
              <a:rPr lang="en-GB" sz="1700" dirty="0"/>
              <a:t>plan and organise your own work.</a:t>
            </a:r>
            <a:endParaRPr lang="pl-PL" sz="1700" dirty="0"/>
          </a:p>
          <a:p>
            <a:pPr marL="342900" indent="-342900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l-PL" sz="1700" dirty="0"/>
          </a:p>
        </p:txBody>
      </p:sp>
      <p:pic>
        <p:nvPicPr>
          <p:cNvPr id="15" name="Grafika 14">
            <a:extLst>
              <a:ext uri="{FF2B5EF4-FFF2-40B4-BE49-F238E27FC236}">
                <a16:creationId xmlns:a16="http://schemas.microsoft.com/office/drawing/2014/main" id="{53AF0F56-4A02-4D51-B267-979005409E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25937" y="2702258"/>
            <a:ext cx="1453484" cy="1453484"/>
          </a:xfrm>
          <a:prstGeom prst="rect">
            <a:avLst/>
          </a:prstGeom>
        </p:spPr>
      </p:pic>
      <p:sp>
        <p:nvSpPr>
          <p:cNvPr id="8" name="Tytuł 1">
            <a:extLst>
              <a:ext uri="{FF2B5EF4-FFF2-40B4-BE49-F238E27FC236}">
                <a16:creationId xmlns:a16="http://schemas.microsoft.com/office/drawing/2014/main" id="{44A3A969-7F57-4469-A0C4-E0B5F9E364D1}"/>
              </a:ext>
            </a:extLst>
          </p:cNvPr>
          <p:cNvSpPr txBox="1">
            <a:spLocks/>
          </p:cNvSpPr>
          <p:nvPr/>
        </p:nvSpPr>
        <p:spPr bwMode="auto">
          <a:xfrm>
            <a:off x="1055440" y="4397251"/>
            <a:ext cx="2877818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OF SELECTING SKILLS</a:t>
            </a:r>
          </a:p>
        </p:txBody>
      </p:sp>
    </p:spTree>
    <p:extLst>
      <p:ext uri="{BB962C8B-B14F-4D97-AF65-F5344CB8AC3E}">
        <p14:creationId xmlns:p14="http://schemas.microsoft.com/office/powerpoint/2010/main" val="31758891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>
            <a:extLst>
              <a:ext uri="{FF2B5EF4-FFF2-40B4-BE49-F238E27FC236}">
                <a16:creationId xmlns:a16="http://schemas.microsoft.com/office/drawing/2014/main" id="{C597F4D8-FF7F-4BCC-A044-C3F7F449EBAC}"/>
              </a:ext>
            </a:extLst>
          </p:cNvPr>
          <p:cNvGrpSpPr/>
          <p:nvPr/>
        </p:nvGrpSpPr>
        <p:grpSpPr>
          <a:xfrm>
            <a:off x="4224486" y="1318219"/>
            <a:ext cx="6119985" cy="5138926"/>
            <a:chOff x="4224487" y="1318219"/>
            <a:chExt cx="6000614" cy="5138926"/>
          </a:xfrm>
        </p:grpSpPr>
        <p:sp>
          <p:nvSpPr>
            <p:cNvPr id="23" name="Prostokąt 22">
              <a:extLst>
                <a:ext uri="{FF2B5EF4-FFF2-40B4-BE49-F238E27FC236}">
                  <a16:creationId xmlns:a16="http://schemas.microsoft.com/office/drawing/2014/main" id="{A8124E99-203B-4694-9B49-8EB8E06457C3}"/>
                </a:ext>
              </a:extLst>
            </p:cNvPr>
            <p:cNvSpPr/>
            <p:nvPr/>
          </p:nvSpPr>
          <p:spPr>
            <a:xfrm>
              <a:off x="4224487" y="2106839"/>
              <a:ext cx="6000614" cy="3691404"/>
            </a:xfrm>
            <a:prstGeom prst="rect">
              <a:avLst/>
            </a:prstGeom>
            <a:solidFill>
              <a:srgbClr val="3534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24" name="Prostokąt 23">
              <a:extLst>
                <a:ext uri="{FF2B5EF4-FFF2-40B4-BE49-F238E27FC236}">
                  <a16:creationId xmlns:a16="http://schemas.microsoft.com/office/drawing/2014/main" id="{B749FD4A-2828-4D8E-B4FA-19A478D27733}"/>
                </a:ext>
              </a:extLst>
            </p:cNvPr>
            <p:cNvSpPr/>
            <p:nvPr/>
          </p:nvSpPr>
          <p:spPr>
            <a:xfrm>
              <a:off x="4224487" y="1318219"/>
              <a:ext cx="6000614" cy="788620"/>
            </a:xfrm>
            <a:prstGeom prst="rect">
              <a:avLst/>
            </a:prstGeom>
            <a:solidFill>
              <a:srgbClr val="1A17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25" name="Trójkąt prostokątny 24">
              <a:extLst>
                <a:ext uri="{FF2B5EF4-FFF2-40B4-BE49-F238E27FC236}">
                  <a16:creationId xmlns:a16="http://schemas.microsoft.com/office/drawing/2014/main" id="{F7DBE87B-31E0-4BC8-A8EE-94D073E6339E}"/>
                </a:ext>
              </a:extLst>
            </p:cNvPr>
            <p:cNvSpPr/>
            <p:nvPr/>
          </p:nvSpPr>
          <p:spPr>
            <a:xfrm rot="10800000">
              <a:off x="9771938" y="5798243"/>
              <a:ext cx="453161" cy="658902"/>
            </a:xfrm>
            <a:prstGeom prst="rtTriangle">
              <a:avLst/>
            </a:prstGeom>
            <a:solidFill>
              <a:srgbClr val="1A17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1A171F"/>
                </a:solidFill>
              </a:endParaRPr>
            </a:p>
          </p:txBody>
        </p:sp>
      </p:grpSp>
      <p:sp>
        <p:nvSpPr>
          <p:cNvPr id="22531" name="AutoShape 2" descr="data:image/jpeg;base64,/9j/4AAQSkZJRgABAQAAAQABAAD/2wCEAAkGBhQSERQTExMTExMWGBkYFxgXGR4ZHRwcFxQXFRcYGBYaJCYiGRolGhUWHy8gIycpLCwsFR8xNTAqNSYrLCkBCQoKDgwOGg8PGi0lHiQsKSktKioqKSkqKiwsLCwsKSwpLCksKSwsLCwpLCwpKSwpKSosKSwsLCwpKSwsLCwpKf/AABEIAHgAeAMBIgACEQEDEQH/xAAcAAACAgMBAQAAAAAAAAAAAAADBQQGAAECBwj/xAA8EAACAQIEAwYDBQcDBQAAAAABAgMAEQQFEiExQWEGEyJRcZEygbEHI1Kh0RRCcoKSweEVM2JDg6LC8P/EABkBAAIDAQAAAAAAAAAAAAAAAAMEAQIFAP/EACcRAAICAgIBAwMFAAAAAAAAAAECAAMRIRIxBBNBUSJhoRQycYGx/9oADAMBAAIRAxEAPwC1Zh2PDAcJBzDAX+VVqXslhpOFhy8Jt/in2d9tEe8cXwD4nvYeg6daRPLELElV8t7VmWuqNiubFCmxM24kGDs7jcOCMNiI9Pk8dz/UD/apOHzDMlGlo8KxH7xZlv8A+Jo8GNi5S3PHZvKjxZ7HfSJrHbjv+RFSnksJzeLU3X+x1h8UHQa3MbcwCCL9DUg4In/rPbpb61XMViUv/vx+hIFSE7RpAi95fS3AjcDa9NVeSGOGi1/h8F5IYbM8oIdZY3PeDzFyR5X2sOu9U3tzm2ZxoGCaI7HVJGNduHFreHnvVzxWcl01YcBtQ2bl6250XCdo3WLTMt5ALEgeFutj9KaZ0x3EkVycAT51AZm5szdbkn6k1bsk+zieaxl+5TqLt7cvnV/jaKLxKsSDe5AAseQrh8W0v+1PGvG4tc0mbM6E0RQqDLbjDIuy0GFUd2oB/EfiPzqwR9ogg0m7jpuR+tedl9JdcRiXItcFbWHTahRdpEiYiGMyKoBAvua6sgbzB3WBvpxPSc1jgmQEqDfcW8J34m/nVPbFJgXLt4ydl18vPYfWpGWdoBM7aoHj0+xuKJmvZMY/QWZkRGu3kw5qfK/nTYKMMjuJn1BreJJy/HS4sFiqpERZbE3br6VlTJs7hiARLPpFgFHC3K/Csqvq1romW9G1thZHwmGgKlXQabDYIx+VjXX3Uh0NCVVPh1QqQb8QOY4U5kcNsmgkcbsTXGJnZFFoo/nIV/8AU0rxBP2EtkxDPBAt2WFQdwdMTX4dKFhsjjJWQxAE24wkeliSak/6hI76JBAqW4ic+17DenOX4JNPgdiAQdpSRf3qAvJsiFJ4LiR8TlMTJYqVtY3RbHbnvRsFlMeg/dltW9pFV+PkRyqe8A5lvYt/euWwyBfi0/Mr/eiBRygza3HBMWthtDAKqhQPhCEW6Xvt7VwMFHOhvYHgfHex6cKDNBFIxVZPH5iUkj0XcVLy2GTTYmXbbxBbn5rVlVTKF2XqKm7OQxxN39nQG52PHlvzNLVy7DnxJD3V+ZNjVnzDLO+Ro21FTa416b2PDgaS5r2OjQ98AWW4GjUG4m23lvblQHQ4PwI549qk4Y7Mj4XLoF2ZA55ktRv2SHisUaHz3JqFNmIUAadXHSqDcgcdI5DrzrcUj2uQdTfCig6h0K8SaV9bHQjx8dc5JkxmUcPEemwpVjsSxFi1kPIcD6jnTSDI5ipMhKX/AAkah6k3A9APnRD2Ww72sjk82Z2N/wCWpKv22h8SqvWTxQZPz7SvQvc6Uux8huayr5gMpSIWVQo8hWVUKfYQxx7mPIsKB++t/l/mlnaDABImkCxsygkB1vq6A8j13qNHm5C2HdyN0Yr7kqagSZ7imYjuIE07KWmaS/yWNbe9aPNOPxMRa35dRHh8+eJSVhjUk3tpAH602yftZLKN4VUjnpc3+YrvLXxIlLyyQMDsEWG1t+Tlix9hTiXGvbYMb/hA2+bXpRG4n934j7VFxnjj+5iYuc7gWHQP+laxGZTqvwav+3I1CXGzbLsGJ2ub/UCmLvMo+BG2/Fb1vsaPWeZOMxW1BX2AZTcR2nxKankwpKDioBVvUBhv7iusi7b4ZyY0TF6xYlCS1j1CswFNc27QY5QFiy8TjlpxIBv6FOHzouDfHHTdIEuBdGYtueo3+Yoijj3uBYhuhiY2dknw4WdtuaN7cKBmObB42RoMQhIIBWNjbbiAONPIDiQLMmHYeas4+qm9QsdiWY6Cy3Y2GgWtte2onc26D0rnIUZ+Z1NZsYKJTczyzuZopLYiZzqBKpc7W3Zjw4/kaPkmSmRnd8PPC5PxNiGbUOXhBFvSrNDiSWsIiE5Odr2G5txt160Rm1bA6R+L9KTrBH8zTZFC/UciCiy1EN2Zif8Akxb8mJ3qTHiEG4N/SoGOyeJmXRM6uBvYIQ1yLEhgTtY7iw3PHajwZLOBdsSGW/DurW8rnXa/Wwo4qyctFj5PEYQanM2bMfhik9bD6XF63R3wxXcy2t+EAe4ub/Osqj2BDjH5EH6jHeYlhmDHY2FvL2G9MEIXyN/nSGQYJPjmS9vhQmRv6QTUvA5XBIqt32ljyb7s+h61QVYMcPl66jZMWtwFt15UPFYsWIOpeoYXradmgwP3jMOjMfzFFlw0USDvAojBAs17E3GnZja97W60Q1HG4P8AWL8RDh5CX3xD92TZu8G6i3HUbW/xVwmy8MLd7MP4WH0IpM2YYMBxIYQsbeIvoIUkbW+Rp4mHikQHTrUgWIJtblYg2tUeIBgkGLeTbzIx1KrmfZJSdTYzFra9iZAFHW1hTLIcZEVVVxn7Q67HxKDfgfCN7/M0DOOyuXk3lihBGwLNoO/He9+dVDtX2fwYA7hO9e+6hdS289XI9N6O5CbMFWpfU9WeNbb3v86QZkYwwjE0ccnxKGIW4U8bH1/OvKsqGJgY920qr+BS2kei8qsq4zEyW73CyTW4F42b2JU1RrEsXGYZKbK25CWnJcww+Idgk6SsnxKhvbfa9+XThVhKRE2ezXv0PuK8/jxuIQEJhJEvx0oy39bLvUjL+yuNxtmeWTDRgg2IYlrctBI29atWVGhuTaHb6nOJMz7s7l2ktiIo0FyS7NpN+Z1E3ND7MZhll1iw7oTyXWxJt0J/tXoUGVkIqEoVAtbQLe3AUXD5RHGSUjRSeOlQv0owXcVLZEXx4FDvoUXHkNwOAO29ZTYxjyrdE4r8Qe55c/Z2GGRF7wxqwOxTba1gJNgp34G96sOH7OwldWgMDzJ1UT9oVxYDfmDx9q4XJYwbhFU+a7fSkQce00mpz0Zv/QcMrX7mK/mEF/e1GkeMWWwNwSFNhsOJseQuK5edYluzHSPMk2965kw0E9nZI5haw1qHt6Xopu1gagj4bd5g8LjcO6K4VArGymyi/pU14Y22ZFceTIG/I0KLKcMpDLDCjcmVAPZhwouKyGKQEOZR1WWQe4BotZONnP4iboVOxiJcx7MYJjd8LhwAdiVC2v5Hat4UYWI6bb/i3cDob/2pPmf2a4RyhvMjIbqwfUeIO5e9+HOn+FyaNRbTfqdyepoNzgY6jFNTN1mFTtLBFYySiNb2uTpHTc7UxgzeJxqV1ceakH6VGTLgRbSLeg+lS4sEq1X1mx1C/pgNkzrDY7UwBSwPWnsEYFJ1AFTMFjRfQTvyolTHpoO6oDaxmBXJFdKaw0xFZwa3Q3etVM6eTZfl2ZgDUYyPN9yPmtWfDTShQJANXDw339xtWsH2pw0ljHMnoTb60xkxSSbqUv5gg0sEUjuN+s4OZAxkSyoUJK//AHWlmFy7uJU7tm0NfUpta/I7fOmuOh1C5IJHAgb+9awuBuAzm9qUsUKcTQot9QZOsTIZARz4k8PaigseJoq2Y7fCKFPmKKwXmeAofPiNmFKB2zjJh4oBR9hQBiARfhVez3tWY/DFpZ+BvwHQ9asGWDfIEfzY83sOFbDtbUdr8Od6pI7fog+/jK9VYMPY2I/Op2X/AGm4KXwd84PkyEbdCR9KaRVIme9lksZxB5GhtPYg6gGHCo8uaYd42KTaWIOm6MbHleqvgMwxakiT9lmFrX8an1+E1S7mozUuT9zKqxP7jPVcux4dL8+dFkxQHE153kGYzxs5ldCh+FERyR/Nbf2pjie0KKNTCS3VG/QUdXbiOQ3Bmveo5zbHsw0oxUHmOP8AisqqR/aDAdQQP+E6xo4eRblWqC1m9mGWs46kzLvs0wijxBpT/wAmO/yG1NYez2HhAWPDxJbyQUbBZvG9mjkRvQipWIJY7n2plQF6izFj3F+LcLZbWH6Urmw8jyLckR8bX4+tNcZgi3Ejak/7U6D7xJCb2siltvlWd5SMzEnr2mv4liogAO95k2XE7aV2A4n9KLhIR+6tz5mkODOJkxV44THhxx7zYnzsONW9YLdK6mgsOTytvmAaQQMeHYkXtQMy7OYVz/tIG5so039qkYjMI4xd5FUdSBS9u1OHdfupRIoJHh335i9NkV1ruI8rLDqVjG/ZNG0gaOUqn7wYaiP4T+t6dZd9mOBQgvH3zbXMni/LgK4m7VMD4U28jz+dTcP2vi21hoz13HuKDXdRnRhHS7G5YYsjih8Mccaj/ioFSFhFLcLn8cgskqHoCL0cm42Nz606GB6ihVveTO7HnWtK+Yqk4jPcWr2fBOV1fEjhtvTajt2hnYqsGEkN+Jl8AA9eNBNr5wBqFFS4zmW5sOD5Gt1ES9t9jWUfIgdzzTC/YgLhnxBVvONdJ/qJJq1ZT9nqQcMTiX/ikJ+tZWVIrCyTczR3HkSj96Q/zGjjKl829zWVlTgSvIzTZQvm/wDUaiz9nI24tIP5jWVlRxE4MRK7mP2WQSm5kkB8zv8AWhZP9nEmDhKpKso1E/DpO5vwua1WUCzxksUgw1fk2K03ioWW2pdNuNdYbIXl307eZrKysGvxEe8oxOJsW+Qy1Bx3GOG7Bpq1M3i6CnEOSRrtYn1NZWVu1UV16UTGe932TJCZYg/d/M0YYJfKsrKYAEFkzDgx5VlZWV07M//Z">
            <a:extLst>
              <a:ext uri="{FF2B5EF4-FFF2-40B4-BE49-F238E27FC236}">
                <a16:creationId xmlns:a16="http://schemas.microsoft.com/office/drawing/2014/main" id="{6FD56567-E70A-45A3-AD19-3494DE4B87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547688"/>
            <a:ext cx="11430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7DD7228E-8DD4-4D3C-A7A2-1530B718D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33</a:t>
            </a:fld>
            <a:endParaRPr lang="en-US" altLang="pl-PL" dirty="0"/>
          </a:p>
        </p:txBody>
      </p:sp>
      <p:pic>
        <p:nvPicPr>
          <p:cNvPr id="13" name="Grafika 12">
            <a:extLst>
              <a:ext uri="{FF2B5EF4-FFF2-40B4-BE49-F238E27FC236}">
                <a16:creationId xmlns:a16="http://schemas.microsoft.com/office/drawing/2014/main" id="{D6FBE6D0-0EC7-4E51-AA89-4465316F47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80549" y="2924944"/>
            <a:ext cx="1649981" cy="1649981"/>
          </a:xfrm>
          <a:prstGeom prst="rect">
            <a:avLst/>
          </a:prstGeom>
        </p:spPr>
      </p:pic>
      <p:sp>
        <p:nvSpPr>
          <p:cNvPr id="20" name="Prostokąt 19">
            <a:extLst>
              <a:ext uri="{FF2B5EF4-FFF2-40B4-BE49-F238E27FC236}">
                <a16:creationId xmlns:a16="http://schemas.microsoft.com/office/drawing/2014/main" id="{E4D9B069-0753-4947-9252-FB739B6FEE2F}"/>
              </a:ext>
            </a:extLst>
          </p:cNvPr>
          <p:cNvSpPr/>
          <p:nvPr/>
        </p:nvSpPr>
        <p:spPr>
          <a:xfrm>
            <a:off x="4567993" y="1484784"/>
            <a:ext cx="4430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THE </a:t>
            </a:r>
            <a:r>
              <a:rPr lang="pl-PL" b="1" dirty="0" err="1">
                <a:solidFill>
                  <a:schemeClr val="bg1"/>
                </a:solidFill>
              </a:rPr>
              <a:t>TRAINER</a:t>
            </a: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b="1" dirty="0" err="1">
                <a:solidFill>
                  <a:schemeClr val="bg1"/>
                </a:solidFill>
              </a:rPr>
              <a:t>SHOULD</a:t>
            </a: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b="1" dirty="0" err="1">
                <a:solidFill>
                  <a:schemeClr val="bg1"/>
                </a:solidFill>
              </a:rPr>
              <a:t>ALSO</a:t>
            </a:r>
            <a:r>
              <a:rPr lang="pl-PL" b="1" dirty="0">
                <a:solidFill>
                  <a:schemeClr val="bg1"/>
                </a:solidFill>
              </a:rPr>
              <a:t> BE </a:t>
            </a:r>
            <a:r>
              <a:rPr lang="pl-PL" b="1" dirty="0" err="1">
                <a:solidFill>
                  <a:schemeClr val="bg1"/>
                </a:solidFill>
              </a:rPr>
              <a:t>ABLE</a:t>
            </a:r>
            <a:r>
              <a:rPr lang="pl-PL" b="1" dirty="0">
                <a:solidFill>
                  <a:schemeClr val="bg1"/>
                </a:solidFill>
              </a:rPr>
              <a:t> TO: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CE5DBF28-3043-457E-B22A-1E172E5D4BED}"/>
              </a:ext>
            </a:extLst>
          </p:cNvPr>
          <p:cNvSpPr/>
          <p:nvPr/>
        </p:nvSpPr>
        <p:spPr>
          <a:xfrm>
            <a:off x="4567993" y="2361211"/>
            <a:ext cx="5314300" cy="2783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4000"/>
              </a:lnSpc>
              <a:spcAft>
                <a:spcPts val="600"/>
              </a:spcAft>
              <a:buBlip>
                <a:blip r:embed="rId4"/>
              </a:buBlip>
            </a:pPr>
            <a:r>
              <a:rPr lang="en-GB" sz="1600" dirty="0">
                <a:solidFill>
                  <a:schemeClr val="bg1"/>
                </a:solidFill>
              </a:rPr>
              <a:t>create the right learning conditions for participants,</a:t>
            </a:r>
          </a:p>
          <a:p>
            <a:pPr marL="342900" indent="-342900">
              <a:lnSpc>
                <a:spcPct val="114000"/>
              </a:lnSpc>
              <a:spcAft>
                <a:spcPts val="600"/>
              </a:spcAft>
              <a:buBlip>
                <a:blip r:embed="rId4"/>
              </a:buBlip>
            </a:pPr>
            <a:r>
              <a:rPr lang="en-GB" sz="1600" dirty="0">
                <a:solidFill>
                  <a:schemeClr val="bg1"/>
                </a:solidFill>
              </a:rPr>
              <a:t>be open to feedback,</a:t>
            </a:r>
          </a:p>
          <a:p>
            <a:pPr marL="342900" indent="-342900">
              <a:lnSpc>
                <a:spcPct val="114000"/>
              </a:lnSpc>
              <a:spcAft>
                <a:spcPts val="600"/>
              </a:spcAft>
              <a:buBlip>
                <a:blip r:embed="rId4"/>
              </a:buBlip>
            </a:pPr>
            <a:r>
              <a:rPr lang="en-GB" sz="1600" dirty="0">
                <a:solidFill>
                  <a:schemeClr val="bg1"/>
                </a:solidFill>
              </a:rPr>
              <a:t>critically evaluate their own actions,</a:t>
            </a:r>
          </a:p>
          <a:p>
            <a:pPr marL="342900" indent="-342900">
              <a:lnSpc>
                <a:spcPct val="114000"/>
              </a:lnSpc>
              <a:spcAft>
                <a:spcPts val="600"/>
              </a:spcAft>
              <a:buBlip>
                <a:blip r:embed="rId4"/>
              </a:buBlip>
            </a:pPr>
            <a:r>
              <a:rPr lang="en-GB" sz="1600" dirty="0">
                <a:solidFill>
                  <a:schemeClr val="bg1"/>
                </a:solidFill>
              </a:rPr>
              <a:t>to be responsible for the quality and efficiency of your work,</a:t>
            </a:r>
          </a:p>
          <a:p>
            <a:pPr marL="342900" indent="-342900">
              <a:lnSpc>
                <a:spcPct val="114000"/>
              </a:lnSpc>
              <a:spcAft>
                <a:spcPts val="600"/>
              </a:spcAft>
              <a:buBlip>
                <a:blip r:embed="rId4"/>
              </a:buBlip>
            </a:pPr>
            <a:r>
              <a:rPr lang="en-GB" sz="1600" dirty="0">
                <a:solidFill>
                  <a:schemeClr val="bg1"/>
                </a:solidFill>
              </a:rPr>
              <a:t>continually improve their own professional skills,</a:t>
            </a:r>
          </a:p>
          <a:p>
            <a:pPr marL="342900" indent="-342900">
              <a:lnSpc>
                <a:spcPct val="114000"/>
              </a:lnSpc>
              <a:spcAft>
                <a:spcPts val="600"/>
              </a:spcAft>
              <a:buBlip>
                <a:blip r:embed="rId4"/>
              </a:buBlip>
            </a:pPr>
            <a:r>
              <a:rPr lang="en-GB" sz="1600" dirty="0">
                <a:solidFill>
                  <a:schemeClr val="bg1"/>
                </a:solidFill>
              </a:rPr>
              <a:t>be open to alternative styles and methods of training,</a:t>
            </a:r>
          </a:p>
          <a:p>
            <a:pPr marL="342900" indent="-342900">
              <a:lnSpc>
                <a:spcPct val="114000"/>
              </a:lnSpc>
              <a:spcAft>
                <a:spcPts val="600"/>
              </a:spcAft>
              <a:buBlip>
                <a:blip r:embed="rId4"/>
              </a:buBlip>
            </a:pPr>
            <a:r>
              <a:rPr lang="en-GB" sz="1600" dirty="0">
                <a:solidFill>
                  <a:schemeClr val="bg1"/>
                </a:solidFill>
              </a:rPr>
              <a:t>collaborate with a group.</a:t>
            </a:r>
            <a:endParaRPr lang="pl-PL" sz="1600" dirty="0">
              <a:solidFill>
                <a:schemeClr val="bg1"/>
              </a:solidFill>
            </a:endParaRPr>
          </a:p>
        </p:txBody>
      </p:sp>
      <p:sp>
        <p:nvSpPr>
          <p:cNvPr id="14" name="Tytuł 1">
            <a:extLst>
              <a:ext uri="{FF2B5EF4-FFF2-40B4-BE49-F238E27FC236}">
                <a16:creationId xmlns:a16="http://schemas.microsoft.com/office/drawing/2014/main" id="{17E64827-DCB7-42E4-8D1C-FA63DF829495}"/>
              </a:ext>
            </a:extLst>
          </p:cNvPr>
          <p:cNvSpPr txBox="1">
            <a:spLocks/>
          </p:cNvSpPr>
          <p:nvPr/>
        </p:nvSpPr>
        <p:spPr bwMode="auto">
          <a:xfrm>
            <a:off x="1270695" y="188913"/>
            <a:ext cx="8857753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PREPARATION FOR THE TRAINING OF SOCIAL COMPETENCES</a:t>
            </a:r>
            <a:endParaRPr lang="pl-PL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3379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: jeden ścięty róg 11">
            <a:extLst>
              <a:ext uri="{FF2B5EF4-FFF2-40B4-BE49-F238E27FC236}">
                <a16:creationId xmlns:a16="http://schemas.microsoft.com/office/drawing/2014/main" id="{F57308C3-D305-4CC3-8396-6CF8A6806872}"/>
              </a:ext>
            </a:extLst>
          </p:cNvPr>
          <p:cNvSpPr/>
          <p:nvPr/>
        </p:nvSpPr>
        <p:spPr>
          <a:xfrm>
            <a:off x="0" y="2622936"/>
            <a:ext cx="2020745" cy="4235064"/>
          </a:xfrm>
          <a:prstGeom prst="snip1Rect">
            <a:avLst/>
          </a:prstGeom>
          <a:solidFill>
            <a:srgbClr val="FFCA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: jeden ścięty róg 10">
            <a:extLst>
              <a:ext uri="{FF2B5EF4-FFF2-40B4-BE49-F238E27FC236}">
                <a16:creationId xmlns:a16="http://schemas.microsoft.com/office/drawing/2014/main" id="{FFE6FF9D-16AA-4BE0-B8F8-BABB93368AAF}"/>
              </a:ext>
            </a:extLst>
          </p:cNvPr>
          <p:cNvSpPr/>
          <p:nvPr/>
        </p:nvSpPr>
        <p:spPr>
          <a:xfrm>
            <a:off x="1989238" y="2622936"/>
            <a:ext cx="2160583" cy="4235064"/>
          </a:xfrm>
          <a:prstGeom prst="snip1Rect">
            <a:avLst/>
          </a:prstGeom>
          <a:solidFill>
            <a:srgbClr val="FBA1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BA103"/>
              </a:solidFill>
            </a:endParaRPr>
          </a:p>
        </p:txBody>
      </p:sp>
      <p:sp>
        <p:nvSpPr>
          <p:cNvPr id="10" name="Prostokąt: jeden ścięty róg 9">
            <a:extLst>
              <a:ext uri="{FF2B5EF4-FFF2-40B4-BE49-F238E27FC236}">
                <a16:creationId xmlns:a16="http://schemas.microsoft.com/office/drawing/2014/main" id="{E7ECD691-9517-4B09-82D0-5AEBC8D8D85D}"/>
              </a:ext>
            </a:extLst>
          </p:cNvPr>
          <p:cNvSpPr/>
          <p:nvPr/>
        </p:nvSpPr>
        <p:spPr>
          <a:xfrm>
            <a:off x="4072320" y="2622936"/>
            <a:ext cx="2120012" cy="4235064"/>
          </a:xfrm>
          <a:prstGeom prst="snip1Rect">
            <a:avLst/>
          </a:prstGeom>
          <a:solidFill>
            <a:srgbClr val="FE7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Prostokąt: jeden ścięty róg 39">
            <a:extLst>
              <a:ext uri="{FF2B5EF4-FFF2-40B4-BE49-F238E27FC236}">
                <a16:creationId xmlns:a16="http://schemas.microsoft.com/office/drawing/2014/main" id="{2BFF0CE0-A6E1-48D0-A131-41BB96B34A19}"/>
              </a:ext>
            </a:extLst>
          </p:cNvPr>
          <p:cNvSpPr/>
          <p:nvPr/>
        </p:nvSpPr>
        <p:spPr>
          <a:xfrm>
            <a:off x="6108479" y="2622936"/>
            <a:ext cx="2135428" cy="4235064"/>
          </a:xfrm>
          <a:prstGeom prst="snip1Rect">
            <a:avLst/>
          </a:prstGeom>
          <a:solidFill>
            <a:srgbClr val="FE6C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BA103"/>
              </a:solidFill>
            </a:endParaRPr>
          </a:p>
        </p:txBody>
      </p:sp>
      <p:sp>
        <p:nvSpPr>
          <p:cNvPr id="32" name="Prostokąt: jeden ścięty róg 31">
            <a:extLst>
              <a:ext uri="{FF2B5EF4-FFF2-40B4-BE49-F238E27FC236}">
                <a16:creationId xmlns:a16="http://schemas.microsoft.com/office/drawing/2014/main" id="{2684F3A1-6203-40C9-8442-435B9CBAFB19}"/>
              </a:ext>
            </a:extLst>
          </p:cNvPr>
          <p:cNvSpPr/>
          <p:nvPr/>
        </p:nvSpPr>
        <p:spPr>
          <a:xfrm>
            <a:off x="8144639" y="2622936"/>
            <a:ext cx="2181122" cy="4235064"/>
          </a:xfrm>
          <a:prstGeom prst="snip1Rect">
            <a:avLst/>
          </a:prstGeom>
          <a:solidFill>
            <a:srgbClr val="FE59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BA103"/>
              </a:solidFill>
            </a:endParaRPr>
          </a:p>
        </p:txBody>
      </p:sp>
      <p:sp>
        <p:nvSpPr>
          <p:cNvPr id="31" name="Prostokąt: jeden ścięty róg 30">
            <a:extLst>
              <a:ext uri="{FF2B5EF4-FFF2-40B4-BE49-F238E27FC236}">
                <a16:creationId xmlns:a16="http://schemas.microsoft.com/office/drawing/2014/main" id="{956CA88E-E268-42EF-8717-26BF503097F0}"/>
              </a:ext>
            </a:extLst>
          </p:cNvPr>
          <p:cNvSpPr/>
          <p:nvPr/>
        </p:nvSpPr>
        <p:spPr>
          <a:xfrm>
            <a:off x="10180799" y="2622936"/>
            <a:ext cx="2020744" cy="4235064"/>
          </a:xfrm>
          <a:prstGeom prst="snip1Rect">
            <a:avLst/>
          </a:prstGeom>
          <a:solidFill>
            <a:srgbClr val="F44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531" name="AutoShape 2" descr="data:image/jpeg;base64,/9j/4AAQSkZJRgABAQAAAQABAAD/2wCEAAkGBhQSERQTExMTExMWGBkYFxgXGR4ZHRwcFxQXFRcYGBYaJCYiGRolGhUWHy8gIycpLCwsFR8xNTAqNSYrLCkBCQoKDgwOGg8PGi0lHiQsKSktKioqKSkqKiwsLCwsKSwpLCksKSwsLCwpLCwpKSwpKSosKSwsLCwpKSwsLCwpKf/AABEIAHgAeAMBIgACEQEDEQH/xAAcAAACAgMBAQAAAAAAAAAAAAADBQQGAAECBwj/xAA8EAACAQIEAwYDBQcDBQAAAAABAgMAEQQFEiExQWEGEyJRcZEygbEHI1Kh0RRCcoKSweEVM2JDg6LC8P/EABkBAAIDAQAAAAAAAAAAAAAAAAMEAQIFAP/EACcRAAICAgIBAwMFAAAAAAAAAAECAAMRIRIxBBNBUSJhoRQycYGx/9oADAMBAAIRAxEAPwC1Zh2PDAcJBzDAX+VVqXslhpOFhy8Jt/in2d9tEe8cXwD4nvYeg6daRPLELElV8t7VmWuqNiubFCmxM24kGDs7jcOCMNiI9Pk8dz/UD/apOHzDMlGlo8KxH7xZlv8A+Jo8GNi5S3PHZvKjxZ7HfSJrHbjv+RFSnksJzeLU3X+x1h8UHQa3MbcwCCL9DUg4In/rPbpb61XMViUv/vx+hIFSE7RpAi95fS3AjcDa9NVeSGOGi1/h8F5IYbM8oIdZY3PeDzFyR5X2sOu9U3tzm2ZxoGCaI7HVJGNduHFreHnvVzxWcl01YcBtQ2bl6250XCdo3WLTMt5ALEgeFutj9KaZ0x3EkVycAT51AZm5szdbkn6k1bsk+zieaxl+5TqLt7cvnV/jaKLxKsSDe5AAseQrh8W0v+1PGvG4tc0mbM6E0RQqDLbjDIuy0GFUd2oB/EfiPzqwR9ogg0m7jpuR+tedl9JdcRiXItcFbWHTahRdpEiYiGMyKoBAvua6sgbzB3WBvpxPSc1jgmQEqDfcW8J34m/nVPbFJgXLt4ydl18vPYfWpGWdoBM7aoHj0+xuKJmvZMY/QWZkRGu3kw5qfK/nTYKMMjuJn1BreJJy/HS4sFiqpERZbE3br6VlTJs7hiARLPpFgFHC3K/Csqvq1romW9G1thZHwmGgKlXQabDYIx+VjXX3Uh0NCVVPh1QqQb8QOY4U5kcNsmgkcbsTXGJnZFFoo/nIV/8AU0rxBP2EtkxDPBAt2WFQdwdMTX4dKFhsjjJWQxAE24wkeliSak/6hI76JBAqW4ic+17DenOX4JNPgdiAQdpSRf3qAvJsiFJ4LiR8TlMTJYqVtY3RbHbnvRsFlMeg/dltW9pFV+PkRyqe8A5lvYt/euWwyBfi0/Mr/eiBRygza3HBMWthtDAKqhQPhCEW6Xvt7VwMFHOhvYHgfHex6cKDNBFIxVZPH5iUkj0XcVLy2GTTYmXbbxBbn5rVlVTKF2XqKm7OQxxN39nQG52PHlvzNLVy7DnxJD3V+ZNjVnzDLO+Ro21FTa416b2PDgaS5r2OjQ98AWW4GjUG4m23lvblQHQ4PwI549qk4Y7Mj4XLoF2ZA55ktRv2SHisUaHz3JqFNmIUAadXHSqDcgcdI5DrzrcUj2uQdTfCig6h0K8SaV9bHQjx8dc5JkxmUcPEemwpVjsSxFi1kPIcD6jnTSDI5ipMhKX/AAkah6k3A9APnRD2Ww72sjk82Z2N/wCWpKv22h8SqvWTxQZPz7SvQvc6Uux8huayr5gMpSIWVQo8hWVUKfYQxx7mPIsKB++t/l/mlnaDABImkCxsygkB1vq6A8j13qNHm5C2HdyN0Yr7kqagSZ7imYjuIE07KWmaS/yWNbe9aPNOPxMRa35dRHh8+eJSVhjUk3tpAH602yftZLKN4VUjnpc3+YrvLXxIlLyyQMDsEWG1t+Tlix9hTiXGvbYMb/hA2+bXpRG4n934j7VFxnjj+5iYuc7gWHQP+laxGZTqvwav+3I1CXGzbLsGJ2ub/UCmLvMo+BG2/Fb1vsaPWeZOMxW1BX2AZTcR2nxKankwpKDioBVvUBhv7iusi7b4ZyY0TF6xYlCS1j1CswFNc27QY5QFiy8TjlpxIBv6FOHzouDfHHTdIEuBdGYtueo3+Yoijj3uBYhuhiY2dknw4WdtuaN7cKBmObB42RoMQhIIBWNjbbiAONPIDiQLMmHYeas4+qm9QsdiWY6Cy3Y2GgWtte2onc26D0rnIUZ+Z1NZsYKJTczyzuZopLYiZzqBKpc7W3Zjw4/kaPkmSmRnd8PPC5PxNiGbUOXhBFvSrNDiSWsIiE5Odr2G5txt160Rm1bA6R+L9KTrBH8zTZFC/UciCiy1EN2Zif8Akxb8mJ3qTHiEG4N/SoGOyeJmXRM6uBvYIQ1yLEhgTtY7iw3PHajwZLOBdsSGW/DurW8rnXa/Wwo4qyctFj5PEYQanM2bMfhik9bD6XF63R3wxXcy2t+EAe4ub/Osqj2BDjH5EH6jHeYlhmDHY2FvL2G9MEIXyN/nSGQYJPjmS9vhQmRv6QTUvA5XBIqt32ljyb7s+h61QVYMcPl66jZMWtwFt15UPFYsWIOpeoYXradmgwP3jMOjMfzFFlw0USDvAojBAs17E3GnZja97W60Q1HG4P8AWL8RDh5CX3xD92TZu8G6i3HUbW/xVwmy8MLd7MP4WH0IpM2YYMBxIYQsbeIvoIUkbW+Rp4mHikQHTrUgWIJtblYg2tUeIBgkGLeTbzIx1KrmfZJSdTYzFra9iZAFHW1hTLIcZEVVVxn7Q67HxKDfgfCN7/M0DOOyuXk3lihBGwLNoO/He9+dVDtX2fwYA7hO9e+6hdS289XI9N6O5CbMFWpfU9WeNbb3v86QZkYwwjE0ccnxKGIW4U8bH1/OvKsqGJgY920qr+BS2kei8qsq4zEyW73CyTW4F42b2JU1RrEsXGYZKbK25CWnJcww+Idgk6SsnxKhvbfa9+XThVhKRE2ezXv0PuK8/jxuIQEJhJEvx0oy39bLvUjL+yuNxtmeWTDRgg2IYlrctBI29atWVGhuTaHb6nOJMz7s7l2ktiIo0FyS7NpN+Z1E3ND7MZhll1iw7oTyXWxJt0J/tXoUGVkIqEoVAtbQLe3AUXD5RHGSUjRSeOlQv0owXcVLZEXx4FDvoUXHkNwOAO29ZTYxjyrdE4r8Qe55c/Z2GGRF7wxqwOxTba1gJNgp34G96sOH7OwldWgMDzJ1UT9oVxYDfmDx9q4XJYwbhFU+a7fSkQce00mpz0Zv/QcMrX7mK/mEF/e1GkeMWWwNwSFNhsOJseQuK5edYluzHSPMk2965kw0E9nZI5haw1qHt6Xopu1gagj4bd5g8LjcO6K4VArGymyi/pU14Y22ZFceTIG/I0KLKcMpDLDCjcmVAPZhwouKyGKQEOZR1WWQe4BotZONnP4iboVOxiJcx7MYJjd8LhwAdiVC2v5Hat4UYWI6bb/i3cDob/2pPmf2a4RyhvMjIbqwfUeIO5e9+HOn+FyaNRbTfqdyepoNzgY6jFNTN1mFTtLBFYySiNb2uTpHTc7UxgzeJxqV1ceakH6VGTLgRbSLeg+lS4sEq1X1mx1C/pgNkzrDY7UwBSwPWnsEYFJ1AFTMFjRfQTvyolTHpoO6oDaxmBXJFdKaw0xFZwa3Q3etVM6eTZfl2ZgDUYyPN9yPmtWfDTShQJANXDw339xtWsH2pw0ljHMnoTb60xkxSSbqUv5gg0sEUjuN+s4OZAxkSyoUJK//AHWlmFy7uJU7tm0NfUpta/I7fOmuOh1C5IJHAgb+9awuBuAzm9qUsUKcTQot9QZOsTIZARz4k8PaigseJoq2Y7fCKFPmKKwXmeAofPiNmFKB2zjJh4oBR9hQBiARfhVez3tWY/DFpZ+BvwHQ9asGWDfIEfzY83sOFbDtbUdr8Od6pI7fog+/jK9VYMPY2I/Op2X/AGm4KXwd84PkyEbdCR9KaRVIme9lksZxB5GhtPYg6gGHCo8uaYd42KTaWIOm6MbHleqvgMwxakiT9lmFrX8an1+E1S7mozUuT9zKqxP7jPVcux4dL8+dFkxQHE153kGYzxs5ldCh+FERyR/Nbf2pjie0KKNTCS3VG/QUdXbiOQ3Bmveo5zbHsw0oxUHmOP8AisqqR/aDAdQQP+E6xo4eRblWqC1m9mGWs46kzLvs0wijxBpT/wAmO/yG1NYez2HhAWPDxJbyQUbBZvG9mjkRvQipWIJY7n2plQF6izFj3F+LcLZbWH6Urmw8jyLckR8bX4+tNcZgi3Ejak/7U6D7xJCb2siltvlWd5SMzEnr2mv4liogAO95k2XE7aV2A4n9KLhIR+6tz5mkODOJkxV44THhxx7zYnzsONW9YLdK6mgsOTytvmAaQQMeHYkXtQMy7OYVz/tIG5so039qkYjMI4xd5FUdSBS9u1OHdfupRIoJHh335i9NkV1ruI8rLDqVjG/ZNG0gaOUqn7wYaiP4T+t6dZd9mOBQgvH3zbXMni/LgK4m7VMD4U28jz+dTcP2vi21hoz13HuKDXdRnRhHS7G5YYsjih8Mccaj/ioFSFhFLcLn8cgskqHoCL0cm42Nz606GB6ihVveTO7HnWtK+Yqk4jPcWr2fBOV1fEjhtvTajt2hnYqsGEkN+Jl8AA9eNBNr5wBqFFS4zmW5sOD5Gt1ES9t9jWUfIgdzzTC/YgLhnxBVvONdJ/qJJq1ZT9nqQcMTiX/ikJ+tZWVIrCyTczR3HkSj96Q/zGjjKl829zWVlTgSvIzTZQvm/wDUaiz9nI24tIP5jWVlRxE4MRK7mP2WQSm5kkB8zv8AWhZP9nEmDhKpKso1E/DpO5vwua1WUCzxksUgw1fk2K03ioWW2pdNuNdYbIXl307eZrKysGvxEe8oxOJsW+Qy1Bx3GOG7Bpq1M3i6CnEOSRrtYn1NZWVu1UV16UTGe932TJCZYg/d/M0YYJfKsrKYAEFkzDgx5VlZWV07M//Z">
            <a:extLst>
              <a:ext uri="{FF2B5EF4-FFF2-40B4-BE49-F238E27FC236}">
                <a16:creationId xmlns:a16="http://schemas.microsoft.com/office/drawing/2014/main" id="{6FD56567-E70A-45A3-AD19-3494DE4B87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547688"/>
            <a:ext cx="11430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7DD7228E-8DD4-4D3C-A7A2-1530B718D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34</a:t>
            </a:fld>
            <a:endParaRPr lang="en-US" altLang="pl-PL" dirty="0"/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id="{3C1946D0-9EE4-495B-98AA-42580C991EE0}"/>
              </a:ext>
            </a:extLst>
          </p:cNvPr>
          <p:cNvGrpSpPr>
            <a:grpSpLocks noChangeAspect="1"/>
          </p:cNvGrpSpPr>
          <p:nvPr/>
        </p:nvGrpSpPr>
        <p:grpSpPr>
          <a:xfrm>
            <a:off x="551384" y="2409981"/>
            <a:ext cx="701315" cy="701315"/>
            <a:chOff x="705710" y="2338581"/>
            <a:chExt cx="933450" cy="933450"/>
          </a:xfrm>
        </p:grpSpPr>
        <p:pic>
          <p:nvPicPr>
            <p:cNvPr id="19" name="Grafika 18">
              <a:extLst>
                <a:ext uri="{FF2B5EF4-FFF2-40B4-BE49-F238E27FC236}">
                  <a16:creationId xmlns:a16="http://schemas.microsoft.com/office/drawing/2014/main" id="{FFE62CAC-F17F-45FA-8E73-72C9153F6B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05710" y="2338581"/>
              <a:ext cx="933450" cy="933450"/>
            </a:xfrm>
            <a:prstGeom prst="rect">
              <a:avLst/>
            </a:prstGeom>
          </p:spPr>
        </p:pic>
        <p:sp>
          <p:nvSpPr>
            <p:cNvPr id="25" name="Prostokąt 24">
              <a:extLst>
                <a:ext uri="{FF2B5EF4-FFF2-40B4-BE49-F238E27FC236}">
                  <a16:creationId xmlns:a16="http://schemas.microsoft.com/office/drawing/2014/main" id="{6B891024-51FB-4486-AAC0-43521257F47B}"/>
                </a:ext>
              </a:extLst>
            </p:cNvPr>
            <p:cNvSpPr/>
            <p:nvPr/>
          </p:nvSpPr>
          <p:spPr>
            <a:xfrm>
              <a:off x="986275" y="2488365"/>
              <a:ext cx="380232" cy="6349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pl-PL" sz="2500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5" name="Grupa 4">
            <a:extLst>
              <a:ext uri="{FF2B5EF4-FFF2-40B4-BE49-F238E27FC236}">
                <a16:creationId xmlns:a16="http://schemas.microsoft.com/office/drawing/2014/main" id="{BBC81BDB-FB04-4FEA-9BFF-40C5AD0C1338}"/>
              </a:ext>
            </a:extLst>
          </p:cNvPr>
          <p:cNvGrpSpPr>
            <a:grpSpLocks noChangeAspect="1"/>
          </p:cNvGrpSpPr>
          <p:nvPr/>
        </p:nvGrpSpPr>
        <p:grpSpPr>
          <a:xfrm>
            <a:off x="2695874" y="2409981"/>
            <a:ext cx="701315" cy="701315"/>
            <a:chOff x="3299888" y="2293913"/>
            <a:chExt cx="933450" cy="933450"/>
          </a:xfrm>
        </p:grpSpPr>
        <p:pic>
          <p:nvPicPr>
            <p:cNvPr id="20" name="Grafika 19">
              <a:extLst>
                <a:ext uri="{FF2B5EF4-FFF2-40B4-BE49-F238E27FC236}">
                  <a16:creationId xmlns:a16="http://schemas.microsoft.com/office/drawing/2014/main" id="{66B07D24-FADD-457F-AE19-356CE51666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299888" y="2293913"/>
              <a:ext cx="933450" cy="933450"/>
            </a:xfrm>
            <a:prstGeom prst="rect">
              <a:avLst/>
            </a:prstGeom>
          </p:spPr>
        </p:pic>
        <p:sp>
          <p:nvSpPr>
            <p:cNvPr id="26" name="Prostokąt 25">
              <a:extLst>
                <a:ext uri="{FF2B5EF4-FFF2-40B4-BE49-F238E27FC236}">
                  <a16:creationId xmlns:a16="http://schemas.microsoft.com/office/drawing/2014/main" id="{DA49CA9D-8F7D-42C3-868E-53F510EE6232}"/>
                </a:ext>
              </a:extLst>
            </p:cNvPr>
            <p:cNvSpPr/>
            <p:nvPr/>
          </p:nvSpPr>
          <p:spPr>
            <a:xfrm>
              <a:off x="3573325" y="2436597"/>
              <a:ext cx="380232" cy="6349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pl-PL" sz="25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7" name="Grupa 6">
            <a:extLst>
              <a:ext uri="{FF2B5EF4-FFF2-40B4-BE49-F238E27FC236}">
                <a16:creationId xmlns:a16="http://schemas.microsoft.com/office/drawing/2014/main" id="{3F0D36BD-E908-4604-A96C-F5A4FF967F82}"/>
              </a:ext>
            </a:extLst>
          </p:cNvPr>
          <p:cNvGrpSpPr>
            <a:grpSpLocks noChangeAspect="1"/>
          </p:cNvGrpSpPr>
          <p:nvPr/>
        </p:nvGrpSpPr>
        <p:grpSpPr>
          <a:xfrm>
            <a:off x="6725588" y="2409981"/>
            <a:ext cx="701315" cy="701315"/>
            <a:chOff x="8056880" y="2345937"/>
            <a:chExt cx="933450" cy="933450"/>
          </a:xfrm>
        </p:grpSpPr>
        <p:pic>
          <p:nvPicPr>
            <p:cNvPr id="23" name="Grafika 22">
              <a:extLst>
                <a:ext uri="{FF2B5EF4-FFF2-40B4-BE49-F238E27FC236}">
                  <a16:creationId xmlns:a16="http://schemas.microsoft.com/office/drawing/2014/main" id="{E2BACB87-5FA8-4C6C-93F7-854C99B761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56880" y="2345937"/>
              <a:ext cx="933450" cy="933450"/>
            </a:xfrm>
            <a:prstGeom prst="rect">
              <a:avLst/>
            </a:prstGeom>
          </p:spPr>
        </p:pic>
        <p:sp>
          <p:nvSpPr>
            <p:cNvPr id="27" name="Prostokąt 26">
              <a:extLst>
                <a:ext uri="{FF2B5EF4-FFF2-40B4-BE49-F238E27FC236}">
                  <a16:creationId xmlns:a16="http://schemas.microsoft.com/office/drawing/2014/main" id="{5F58D52C-5077-4095-B97F-DFD2CCB80D14}"/>
                </a:ext>
              </a:extLst>
            </p:cNvPr>
            <p:cNvSpPr/>
            <p:nvPr/>
          </p:nvSpPr>
          <p:spPr>
            <a:xfrm>
              <a:off x="8281995" y="2456296"/>
              <a:ext cx="380232" cy="6349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pl-PL" sz="2500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4" name="Grupa 3">
            <a:extLst>
              <a:ext uri="{FF2B5EF4-FFF2-40B4-BE49-F238E27FC236}">
                <a16:creationId xmlns:a16="http://schemas.microsoft.com/office/drawing/2014/main" id="{1B9CE273-0BA9-458F-9A37-01642DADE42E}"/>
              </a:ext>
            </a:extLst>
          </p:cNvPr>
          <p:cNvGrpSpPr>
            <a:grpSpLocks noChangeAspect="1"/>
          </p:cNvGrpSpPr>
          <p:nvPr/>
        </p:nvGrpSpPr>
        <p:grpSpPr>
          <a:xfrm>
            <a:off x="4635030" y="2409981"/>
            <a:ext cx="701315" cy="701315"/>
            <a:chOff x="5662519" y="2338581"/>
            <a:chExt cx="933450" cy="933450"/>
          </a:xfrm>
        </p:grpSpPr>
        <p:pic>
          <p:nvPicPr>
            <p:cNvPr id="33" name="Grafika 32">
              <a:extLst>
                <a:ext uri="{FF2B5EF4-FFF2-40B4-BE49-F238E27FC236}">
                  <a16:creationId xmlns:a16="http://schemas.microsoft.com/office/drawing/2014/main" id="{C4250775-3806-4F23-B535-C154DC10B6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662519" y="2338581"/>
              <a:ext cx="933450" cy="933450"/>
            </a:xfrm>
            <a:prstGeom prst="rect">
              <a:avLst/>
            </a:prstGeom>
          </p:spPr>
        </p:pic>
        <p:sp>
          <p:nvSpPr>
            <p:cNvPr id="34" name="Prostokąt 33">
              <a:extLst>
                <a:ext uri="{FF2B5EF4-FFF2-40B4-BE49-F238E27FC236}">
                  <a16:creationId xmlns:a16="http://schemas.microsoft.com/office/drawing/2014/main" id="{D3752131-6939-4E9A-AB4B-0DB7F4467695}"/>
                </a:ext>
              </a:extLst>
            </p:cNvPr>
            <p:cNvSpPr/>
            <p:nvPr/>
          </p:nvSpPr>
          <p:spPr>
            <a:xfrm>
              <a:off x="5939127" y="2448941"/>
              <a:ext cx="380232" cy="6349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pl-PL" sz="2500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35" name="Grupa 34">
            <a:extLst>
              <a:ext uri="{FF2B5EF4-FFF2-40B4-BE49-F238E27FC236}">
                <a16:creationId xmlns:a16="http://schemas.microsoft.com/office/drawing/2014/main" id="{2AFF2FBD-F424-4AD4-8F6B-4575C25DFE34}"/>
              </a:ext>
            </a:extLst>
          </p:cNvPr>
          <p:cNvGrpSpPr>
            <a:grpSpLocks noChangeAspect="1"/>
          </p:cNvGrpSpPr>
          <p:nvPr/>
        </p:nvGrpSpPr>
        <p:grpSpPr>
          <a:xfrm>
            <a:off x="8722764" y="2409981"/>
            <a:ext cx="701315" cy="701315"/>
            <a:chOff x="8056880" y="2345937"/>
            <a:chExt cx="933450" cy="933450"/>
          </a:xfrm>
        </p:grpSpPr>
        <p:pic>
          <p:nvPicPr>
            <p:cNvPr id="36" name="Grafika 35">
              <a:extLst>
                <a:ext uri="{FF2B5EF4-FFF2-40B4-BE49-F238E27FC236}">
                  <a16:creationId xmlns:a16="http://schemas.microsoft.com/office/drawing/2014/main" id="{53FD8EEA-0A8B-48C7-B799-BADF3CB55B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56880" y="2345937"/>
              <a:ext cx="933450" cy="933450"/>
            </a:xfrm>
            <a:prstGeom prst="rect">
              <a:avLst/>
            </a:prstGeom>
          </p:spPr>
        </p:pic>
        <p:sp>
          <p:nvSpPr>
            <p:cNvPr id="37" name="Prostokąt 36">
              <a:extLst>
                <a:ext uri="{FF2B5EF4-FFF2-40B4-BE49-F238E27FC236}">
                  <a16:creationId xmlns:a16="http://schemas.microsoft.com/office/drawing/2014/main" id="{B6D5C7FA-E183-4D17-85CB-6377ECB51B70}"/>
                </a:ext>
              </a:extLst>
            </p:cNvPr>
            <p:cNvSpPr/>
            <p:nvPr/>
          </p:nvSpPr>
          <p:spPr>
            <a:xfrm>
              <a:off x="8333488" y="2456296"/>
              <a:ext cx="380232" cy="6349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pl-PL" sz="2500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sp>
        <p:nvSpPr>
          <p:cNvPr id="8" name="Prostokąt 7">
            <a:extLst>
              <a:ext uri="{FF2B5EF4-FFF2-40B4-BE49-F238E27FC236}">
                <a16:creationId xmlns:a16="http://schemas.microsoft.com/office/drawing/2014/main" id="{9D5B9FEB-8530-460B-B122-226824E1A222}"/>
              </a:ext>
            </a:extLst>
          </p:cNvPr>
          <p:cNvSpPr/>
          <p:nvPr/>
        </p:nvSpPr>
        <p:spPr>
          <a:xfrm>
            <a:off x="204227" y="3737583"/>
            <a:ext cx="16942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1600" dirty="0">
                <a:solidFill>
                  <a:schemeClr val="bg1"/>
                </a:solidFill>
              </a:rPr>
              <a:t>GOOD PACE AND HIGH LEVEL OF TRAINING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E39B5E3E-DF21-45C3-A516-DF66FEE2D847}"/>
              </a:ext>
            </a:extLst>
          </p:cNvPr>
          <p:cNvSpPr/>
          <p:nvPr/>
        </p:nvSpPr>
        <p:spPr>
          <a:xfrm>
            <a:off x="2004653" y="3737583"/>
            <a:ext cx="20049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1600" dirty="0">
                <a:solidFill>
                  <a:schemeClr val="bg1"/>
                </a:solidFill>
              </a:rPr>
              <a:t>SELECTION OF CONTENT FOR EDUCATING PRACTICAL SKILLS</a:t>
            </a:r>
            <a:endParaRPr lang="pl-PL" sz="1600" dirty="0">
              <a:solidFill>
                <a:schemeClr val="bg1"/>
              </a:solidFill>
            </a:endParaRPr>
          </a:p>
        </p:txBody>
      </p:sp>
      <p:sp>
        <p:nvSpPr>
          <p:cNvPr id="38" name="Prostokąt 37">
            <a:extLst>
              <a:ext uri="{FF2B5EF4-FFF2-40B4-BE49-F238E27FC236}">
                <a16:creationId xmlns:a16="http://schemas.microsoft.com/office/drawing/2014/main" id="{8861F69D-0915-4C3C-A19C-7145D58BEAAA}"/>
              </a:ext>
            </a:extLst>
          </p:cNvPr>
          <p:cNvSpPr/>
          <p:nvPr/>
        </p:nvSpPr>
        <p:spPr>
          <a:xfrm>
            <a:off x="4149821" y="3737583"/>
            <a:ext cx="19337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1600" dirty="0">
                <a:solidFill>
                  <a:schemeClr val="bg1"/>
                </a:solidFill>
              </a:rPr>
              <a:t>DISTRIBUTION OF MATERIAL IMPLEMENTATION THAT ALLOWS A GRADUAL GAIN OF  QUALIFICATIONS </a:t>
            </a:r>
            <a:endParaRPr lang="pl-PL" sz="1600" dirty="0">
              <a:solidFill>
                <a:schemeClr val="bg1"/>
              </a:solidFill>
            </a:endParaRPr>
          </a:p>
        </p:txBody>
      </p:sp>
      <p:sp>
        <p:nvSpPr>
          <p:cNvPr id="39" name="Prostokąt 38">
            <a:extLst>
              <a:ext uri="{FF2B5EF4-FFF2-40B4-BE49-F238E27FC236}">
                <a16:creationId xmlns:a16="http://schemas.microsoft.com/office/drawing/2014/main" id="{930A45E4-39E9-4D0E-8AB5-753BCC2D52A1}"/>
              </a:ext>
            </a:extLst>
          </p:cNvPr>
          <p:cNvSpPr/>
          <p:nvPr/>
        </p:nvSpPr>
        <p:spPr>
          <a:xfrm>
            <a:off x="6255024" y="3737583"/>
            <a:ext cx="17276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1600" dirty="0">
                <a:solidFill>
                  <a:schemeClr val="bg1"/>
                </a:solidFill>
              </a:rPr>
              <a:t>ACHIEVEMENT OF EXPECTED TRAINING RESULTS</a:t>
            </a:r>
          </a:p>
        </p:txBody>
      </p:sp>
      <p:sp>
        <p:nvSpPr>
          <p:cNvPr id="41" name="Prostokąt 40">
            <a:extLst>
              <a:ext uri="{FF2B5EF4-FFF2-40B4-BE49-F238E27FC236}">
                <a16:creationId xmlns:a16="http://schemas.microsoft.com/office/drawing/2014/main" id="{961FBE81-9D4D-49FE-AA25-E228C5141BDB}"/>
              </a:ext>
            </a:extLst>
          </p:cNvPr>
          <p:cNvSpPr/>
          <p:nvPr/>
        </p:nvSpPr>
        <p:spPr>
          <a:xfrm>
            <a:off x="8235409" y="3737583"/>
            <a:ext cx="18392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1600" dirty="0">
                <a:solidFill>
                  <a:schemeClr val="bg1"/>
                </a:solidFill>
              </a:rPr>
              <a:t>HIGH RATING OF KNOWLEDGE AND TRAINER SKILLS</a:t>
            </a:r>
            <a:endParaRPr lang="pl-PL" sz="1600" dirty="0">
              <a:solidFill>
                <a:schemeClr val="bg1"/>
              </a:solidFill>
            </a:endParaRPr>
          </a:p>
        </p:txBody>
      </p:sp>
      <p:sp>
        <p:nvSpPr>
          <p:cNvPr id="42" name="Prostokąt 41">
            <a:extLst>
              <a:ext uri="{FF2B5EF4-FFF2-40B4-BE49-F238E27FC236}">
                <a16:creationId xmlns:a16="http://schemas.microsoft.com/office/drawing/2014/main" id="{17474D50-BD32-4771-885F-FE6CF55AEF8D}"/>
              </a:ext>
            </a:extLst>
          </p:cNvPr>
          <p:cNvSpPr/>
          <p:nvPr/>
        </p:nvSpPr>
        <p:spPr>
          <a:xfrm>
            <a:off x="10271569" y="3737583"/>
            <a:ext cx="18392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1600" dirty="0">
                <a:solidFill>
                  <a:schemeClr val="bg1"/>
                </a:solidFill>
              </a:rPr>
              <a:t>GAINING NEW  PARTICIPANTS IN THE FUTURE</a:t>
            </a:r>
            <a:endParaRPr lang="pl-PL" sz="1600" dirty="0">
              <a:solidFill>
                <a:schemeClr val="bg1"/>
              </a:solidFill>
            </a:endParaRPr>
          </a:p>
        </p:txBody>
      </p:sp>
      <p:grpSp>
        <p:nvGrpSpPr>
          <p:cNvPr id="43" name="Grupa 42">
            <a:extLst>
              <a:ext uri="{FF2B5EF4-FFF2-40B4-BE49-F238E27FC236}">
                <a16:creationId xmlns:a16="http://schemas.microsoft.com/office/drawing/2014/main" id="{854A9B47-4853-4D8B-B826-68DF557334E0}"/>
              </a:ext>
            </a:extLst>
          </p:cNvPr>
          <p:cNvGrpSpPr>
            <a:grpSpLocks noChangeAspect="1"/>
          </p:cNvGrpSpPr>
          <p:nvPr/>
        </p:nvGrpSpPr>
        <p:grpSpPr>
          <a:xfrm>
            <a:off x="10840512" y="2434268"/>
            <a:ext cx="701315" cy="701315"/>
            <a:chOff x="8056880" y="2345937"/>
            <a:chExt cx="933450" cy="933450"/>
          </a:xfrm>
        </p:grpSpPr>
        <p:pic>
          <p:nvPicPr>
            <p:cNvPr id="44" name="Grafika 43">
              <a:extLst>
                <a:ext uri="{FF2B5EF4-FFF2-40B4-BE49-F238E27FC236}">
                  <a16:creationId xmlns:a16="http://schemas.microsoft.com/office/drawing/2014/main" id="{82626133-49AD-46FE-AD5C-7AE131E87D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56880" y="2345937"/>
              <a:ext cx="933450" cy="933450"/>
            </a:xfrm>
            <a:prstGeom prst="rect">
              <a:avLst/>
            </a:prstGeom>
          </p:spPr>
        </p:pic>
        <p:sp>
          <p:nvSpPr>
            <p:cNvPr id="45" name="Prostokąt 44">
              <a:extLst>
                <a:ext uri="{FF2B5EF4-FFF2-40B4-BE49-F238E27FC236}">
                  <a16:creationId xmlns:a16="http://schemas.microsoft.com/office/drawing/2014/main" id="{9FB07B92-BA63-495A-A957-4E9EB8206CAD}"/>
                </a:ext>
              </a:extLst>
            </p:cNvPr>
            <p:cNvSpPr/>
            <p:nvPr/>
          </p:nvSpPr>
          <p:spPr>
            <a:xfrm>
              <a:off x="8333488" y="2456296"/>
              <a:ext cx="380232" cy="6349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pl-PL" sz="2500" dirty="0">
                  <a:solidFill>
                    <a:schemeClr val="bg1"/>
                  </a:solidFill>
                </a:rPr>
                <a:t>6</a:t>
              </a:r>
            </a:p>
          </p:txBody>
        </p:sp>
      </p:grpSp>
      <p:sp>
        <p:nvSpPr>
          <p:cNvPr id="46" name="Tytuł 1">
            <a:extLst>
              <a:ext uri="{FF2B5EF4-FFF2-40B4-BE49-F238E27FC236}">
                <a16:creationId xmlns:a16="http://schemas.microsoft.com/office/drawing/2014/main" id="{772E70EE-B12A-4943-B9B0-CB20289C34AF}"/>
              </a:ext>
            </a:extLst>
          </p:cNvPr>
          <p:cNvSpPr txBox="1">
            <a:spLocks/>
          </p:cNvSpPr>
          <p:nvPr/>
        </p:nvSpPr>
        <p:spPr bwMode="auto">
          <a:xfrm>
            <a:off x="1270695" y="341983"/>
            <a:ext cx="8857753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CONCLUSIONS - BENEFITS FROM THE PROPER PREPARATION OF TRAINING FROM THE SUBSTANTIVE SIDE</a:t>
            </a:r>
            <a:endParaRPr lang="pl-PL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2144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CABBB63D-5954-4C47-98B3-E79A1EE30109}"/>
              </a:ext>
            </a:extLst>
          </p:cNvPr>
          <p:cNvSpPr txBox="1"/>
          <p:nvPr/>
        </p:nvSpPr>
        <p:spPr>
          <a:xfrm>
            <a:off x="10920536" y="4005064"/>
            <a:ext cx="11099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pl-PL" sz="8800" dirty="0"/>
              <a:t> </a:t>
            </a:r>
          </a:p>
        </p:txBody>
      </p:sp>
      <p:sp>
        <p:nvSpPr>
          <p:cNvPr id="5" name="Podtytuł 2">
            <a:extLst>
              <a:ext uri="{FF2B5EF4-FFF2-40B4-BE49-F238E27FC236}">
                <a16:creationId xmlns:a16="http://schemas.microsoft.com/office/drawing/2014/main" id="{7253F0A9-8860-47BE-B06B-CD66F5F0585F}"/>
              </a:ext>
            </a:extLst>
          </p:cNvPr>
          <p:cNvSpPr txBox="1">
            <a:spLocks/>
          </p:cNvSpPr>
          <p:nvPr/>
        </p:nvSpPr>
        <p:spPr bwMode="auto">
          <a:xfrm>
            <a:off x="3647728" y="4226064"/>
            <a:ext cx="6912768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GO TO </a:t>
            </a:r>
            <a:r>
              <a:rPr lang="pl-PL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NEXT</a:t>
            </a:r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MODULE MATERIALS</a:t>
            </a:r>
          </a:p>
        </p:txBody>
      </p:sp>
    </p:spTree>
    <p:extLst>
      <p:ext uri="{BB962C8B-B14F-4D97-AF65-F5344CB8AC3E}">
        <p14:creationId xmlns:p14="http://schemas.microsoft.com/office/powerpoint/2010/main" val="3229148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AB61EA5C-A002-4697-9245-F517335042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83" b="12130"/>
          <a:stretch/>
        </p:blipFill>
        <p:spPr>
          <a:xfrm>
            <a:off x="-25703" y="1440000"/>
            <a:ext cx="12242213" cy="5508000"/>
          </a:xfrm>
          <a:prstGeom prst="rect">
            <a:avLst/>
          </a:prstGeom>
        </p:spPr>
      </p:pic>
      <p:sp>
        <p:nvSpPr>
          <p:cNvPr id="14340" name="AutoShape 4" descr="data:image/jpeg;base64,/9j/4AAQSkZJRgABAQAAAQABAAD/2wCEAAkGBhQSERUUExMWFRQVGBgZGBcXGBoYHBgWGBcXFBYWGBcXHCYeGBwkHBQVHy8gIycpLCwsFh4xNTAqNSYsLCkBCQoKDgwOGg8PGi8kHyQsLCwsLCwsLCwpLCwsLCwsLCwsLCwvLCksKiwsLCwsLCwsLCwsLCwsLCwsLCwsLCwsLP/AABEIALcBEwMBIgACEQEDEQH/xAAcAAACAgMBAQAAAAAAAAAAAAAFBgQHAAEDAgj/xAA9EAABAwIEBAMGBAUDBAMAAAABAgMRAAQFEiExBkFRYRMicQcyQoGRoRSxwfAjUnLR4TNi8RUWQ4IlksL/xAAaAQACAwEBAAAAAAAAAAAAAAADBAECBQAG/8QALxEAAgEDAwMCBQQCAwAAAAAAAAECAxEhBBIxE0FRImEFcYGRoRSx0fBS4TJCwf/aAAwDAQACEQMRAD8AsFAFdAkUOTc16F0ax9w9tCQSK2E0PTcmuqXzUbydpNAr0IqGHDXsLNRvO2kutVxCq627edQSDFWTcnZENWyzCK5qcA3IrlxSCw3KCZPWqrvMSedcguKjoDFMfppctg+pEtNWJNjdafrWIxNo7OJ+tVLjOGlLWaTPqaXcObUVjzHfqalaZeSOr7H0MhM6jWtkUOt0lvDEqB8wEzQTBuMVqzBxIUE7kb1EtP4Zyqew1KRNePArlZYk28JbUD25ipCgaUnTaeUGUr8HIsV48KpSWya2m2qnTv2LbiJ4NYWKIC2rPw1W6L8Fd5ADNb8OiKWBXC8um2xKiAKt0Dt5EJri49Xu3uvGBUn3RsetLF9xcltSkkRBiY39KjoyfBbdbkNvOxqTQi8xlOoCte360m43xyFSkGPz/wAUru4i4pWRBMq6frTNLR95g5V1wi1MPxNlIzLUJ9aiY/7Q20IIbMntVZYhYusgKUokHeuFu14qgJ0Joy0se7Buu+yCQ4icdUVqzRPyFSEX6gQpCj9asPCODGFWwEA+WKTuIODl2nmbkp6U0oxtawBykncbOE+NUKGRzRQ5GpHEnFyEJlCgfSqxaQHOyum1cnm1DQnSqKhFKyRbqyeQo/7TnQqBRfCfaiSQFiqzu7ApVI1FdLVOtDlp4eC6rS8l8M8aNFIM71lVChwxvWUP9NEt1vYvIW9dE29e/wAejqK8qxZA5is+3uNG029dQ1UM46nrXk44mouidrCSUV6CaEqx9NRXMfg1O6JGyQduHco0iToPU0vN4i4zcwtUknlsBXO7xXxAkAx5hQ3iF0oWhR05Vo6RRs5IVr3WGWPxCz4tsFdp+tU/eJCHx3NW9gFwLi0jtFUlxZcFF3H8qv1puQCIwYxaFVsTyFJWGOAL+dWKhJcs1+n6VVrLsOehoUSz5PoDxAcLB5ZarzCVwh6OlNybv/4QHtH3qvbC5ht3WonwWhybs8YUw8lSTGokdauW0uAtCVdQDVJW+HlQL6/K0j4jpmVyA60yO+1BppsJSZyiPpVJK6RZcss/Ss8ZI3Iqj3Paw+snJAHKgGKe0W6XI8Qj0qOlI7cj6Ce4lYQYLiZHcUAxT2oWrUwsKPQa1Q7Kn1AurBKTzJrl4JWoQdCdqv0sXbK77uyLZsvaK7dOwhORudzvRDGLlK0wtUx+f60jWrCmwkARNcMTxNQVkBPeaya03KVom3p9LwxzRjS0QESUDkKHYy0/dqBQgISRHep/CCFLa80Gj1hbOJcIgeHHzml41al/4CzjCEnjK8ihh3s1JOZRmo/EHBotQXWzqnXL/arDZvwnWgfE+KgiFCno1Om+cikl1sNFfOKcusoUCBy02qXd+zp1KM7MlW/rR+3ugtSW1pCUbyn7bbUzYVigblMFSBzjYdzTlLUwk7SwxOtpJQV45K9wPjV61V4T4IjTXf8AzVj4ZizN0mSQdOdA+LOGEXgzoEK5EVXLiX7JyFSB15Gm/dCXGGP3GXDbcZmQAodKRlPEHK4IPWmbDOKs6YUCT6SaIO8OG6Rm8OByJ0qHJLkjY3wIN5Z6SNRQxVsR2ppvMEetVapKkT6ipo4TcuUgtpCZ68qh1ILlkqEvAmBw1qnpPspuOak1lV6sC3TkQFcSOH4TWJxx47INWgjhBr+QVLa4ZbHwCkenHwOdZlTjELg7INe03F0f/Gat5GBIHwj6V2ThKR8IrulHwd15FSITdn4DXX8Fdn4Ktn8EkchXNwoA1iu6cV2O60irW7K6G6KMXt8DbxfpUlKSAHmxKk9CtPxDuKY8Q4mtmQSpadPSkLib2htXLLjKESFCAe9EpJxfpB1Jbl6hy4YxMsNE2ziLxvkG1AL+aFGQarji60fW6p5bLiCpRMFJ0k7bUmWGZKyAopUDyMfcUZPFF0gR+IdjoVk/nTcsiy8FocHS5bKBB939Kqq/tFi4WAlRhR5HrXS64nuEoGW4cEjWFRQJzGXlSS6ufWqQfgvKNnkuA40gYMlkuJDhMZSdRrOoobww9Zsha7jNcQAUoTogq6KJ3/KqvYfJ1JmmNxzKwOpq6TIwTeM+L13joJSG2hohtHupA5mNz3pXVbgmBqTyrs89LeWNSZmuNhcFCtdxUlU7BW84eQzbhzNCzy79IqBh+HquCEoEq5/5r3d3ynFSvYcqZeDy0gytXh5z6HL2JodabhC65DUaaqTs+DVxhb6G0suIypUNDG47UwWHCjVswFutHMoeRPxdlVM4vx5wiGkoS2EhKSo5iQNcw6E0vYfxRcuHKpQJI0G5gdJrLq1Jz/7YXg1qdCCStHPudL+7U3lJRttpW/G8bylj3tc0VIOHvvIlxwQqYBgfSuNvY3bKko8UEfCYBjsaTksWv+4/BrlchHh8uWyykiUnami1xsJWvMDlIEaTrQxFlcqT/GShfdOhFc38RbbKUKS4lXp/fegp1ISBT21Xe2fY4vcVBp1QUg5eVAOIOIE3BKAYnX/FF7rF2yrKpJPqmDQtV00FElgLnQciKYoVN0/UVqUrQvFZA+DeKlfxaTHeieGcavIzIWgBJPmncDbSjuCYQpSszoyJ0yyI+lRPaY4yhpKEJHiKiT2plK8n+50mm0vuMnCbrbwdU2o+GkCAesEmJ5bVwcYZvElCokGD+VQ/ZliTLbSkrUASOdeMCtchdeyktrWrKRrpO9NRr9OGBLV6dOpjhfkbMEwJmybhKJHXc1lximcZGynzdOQrrgt2lYgqkdKjcR8KNZszJLTp1BSYBPcbGhZeW8CeOHyeLvh1biRC4J7aUOftby1SScikjaNDXfC+J3WD4V2mDyWNj86n3+IF/KUQUA/Wu2x7cktyjzwQ2cbVlE5p+dZTKzcoyjyjat1PTl/l+CN0f8fyTUxW1PIG5Aqgb72hXjKAgLJjSYkmhX47FLs6JdIPUlI/StDbYV3XL0xDj+zZWUKcEjeNY+lLuL+2y1bnwwpw9hA+pqsrjhK6t0eK+U5TuAZNecFwmxlS7pRHQSYI+W9dZWuTd3DWMe2t18FDack8xJP2oA/jt06AEurJUYgmNTRpXGWH2wi3tsx6wB9zShc48XXysJ8ME6Acj61MUvBEr+RysfZZdOjM++lsHp5j9TpUDibhBmzQCy+XF/ECQfsNqC3uMXLhCVvuFH9RAj5VCusRyjIjnuatkjB5cfhebqK068VVxDChlzDSaLNYanedOlSQQnGvKB2oasQKJXq4ntQ1DkCDzqETc6221MVzdBLSAdyKg8N4G5duhq3aU44dYGgSOq1HRI7mpfFPC71tc+A+pBWkJP8ADOYCRIExvV72RXlg113zTXpthS1Tzovw9w0p93KSG2kiVuq19EjuaarjDrNsI8JSSqYUucxHeNppWrXVN2GqdFzyhcwfhZbnmUOe3M/LkK88RWS21AyIHw9BtTlaNOshSmnEuFRHhxCgAebsCe0DnUVeHOuuHMtK0qElSUZdTuCFaiDprSuoqSh6x/S04ttMh4BwqzdjR1xSABCVESDzGnejKeFGrZfkVKjoB0HWKhYcybErynN4hAjYg0db8V4aQiYJUUyokflWdKpvd1ew7Jyh3Blxh4uCW3FKSAYgDWd9CamucGNBCQH3Uj151DxLhB9xKlKfUFJnIEwMw5gnrUrC+FLcpSVXD+c8lGCD+VTe6tfPgrvtlN2Mw142zoaXcqKjsFDQjlBotf2ziyFKCVx7pG88qX+JOB3AhK2XVuKCtiZKe4nl2qBh790kFCbgqWTBBHu89CRVZRW28mES6j3QaOz9rcLfLcpCxr5huPWp+C8NuKcbW8dJMQIo3huArSEuOLC3PhV6x5SOdGrdStQ6kBSCdBsJ2j5VenTfcHOtm0CDjSSlPn3QNPQVS3FmJrcfLhkpGg9KsX2g8WhlGUQVrEDsOZqvLJ0ODLE1p6emneTM7U1ZU0oL6i+cWUToSPSr1wbES1hNspCc05QrsDuarS19lly84ChGRB1zL007Derc4d4a8C3DLjhWPoB6ULVbUkoclKVVyXrO91w0QQ/bKhZAJST5VH9K5HFfxSfNLbjR1TOoI3pkYtW8oTrA21qM/wAIW61BYBSsGZBImf5uoocY+CrqJqz+4NLTamsr4BQeu9Q3sBU2nNbLlvfKeXpRV3Clt++nxEAykpEkDkCKGniRAUq3SP4joMGYA03J5VaVmvcinuvZA/8A6okaKJnn61lcLPCbdKAH1ku65oUImSdPlFZVv09Tyg1o+GV8pZSpLgSCpszB5xWsT9qVx7qEpbjoJrrnlIPyPfvS9xBhMeYD/IrUnBPJmQk1ghYlxLcXGjjqlDpOn0rph7odQUK94bUHr2y+UqChuKqsEvJt9opUQeVeBRi9a8VAcT8/WozGCuqE5TFSdc62LwWkoVuNjXuysAJWrWK922ArJgA5+QHPtVh8L+zNTgSt8FAjVHX16UKrWhTV5MvCDk8CPY4LcXq8rSDlHPYD1NM7/swxBtvMEodAGyFeb6HeriwnAUMpCUJAA6bUat2TGmlJR1NScvSsB5U4RWT5Lew15zMAgjKYUk6KB2gjrTrwz7GXnk+NeLFpbJEkrgKI9D7o7mrD454mssLeL6bdDt45AmRCRrC1DkfQSeoquOKeKXb2HHXStO6UDRCf6UDn3MmtCnLcris007DNde0VixCbLBbYKUrTx1iAogaqEwV6AnMqB2NBlYRmWXXjmeUcytQoqVuSY5elBsLVs8sQgZk54J82WY02mQPnTDnQhvIrOHlZYMEZEGDvMg66yOR0pTVVprEWaGj00ZWcv9A3FL5RCgIG8gaTr0FNXDNmyzbNqJSlxQzGYJgkwRpptzpce4YdW4rIPEKSMxBK/wCnzHeenajWC8LeIpKXCQW0iEqVsnUlSp39J0pOnezXf3NHUbElZ49j1iGGsLuA7nykRMEgKEzBUPT7Vu6fSlRKSoH/AGa5o7ASR3plRw0wG86yEIkQonKkkmBM0v4vhKw7mQErEKQRn0ylSchTlkBWh1/3bVWVOWN2EBhVg3jLOAdeelLbISDEKV5cum+pMk0Obw69aWkKfmZnWdo5+nKmZ15K1Apytpy+4mTmI3gk67/bagWOXPjfwm0rWlPlVlOVJ6CR+f2pZ7k3HsMQkm1glJtXoBNyYJ0KojX5VLssBe8SU3C9NYMZVfalBriRVmfA8EJED3lFYgmApIP+edH7VN082FNvrBBAhACQesnkaE6LjJNvDCbm00mhkZtXiJQ7tMiPi1G1TGMMUcrrgScnPKASec/SqxdxC/ZW6RcFCUHzBZBIJnQjKTrptTdwhxW5eSyHAohOZQIEzMEgp5aDeiRoOK3N3Xs+4vKUuF+wyXGIZAcg11MdPSg2NcR+C0XFnl+xUvFGvBO/vg78uooFdYS3cpyuElOgjNln0FTPWU6cts748IPToNw3wX3KpunX8RvAGwVLWqEJ6D96mrt4T9nLNghK3gXHtyoCUp7AfrUXhPgG3tXhcMkqUJASpQMTpI0qwRiaFCD5T0I/WiT+IUqq2wlt8Xxf+/MypUZwleWX3Al7fLJhCFRyMRWWDa/jQfrRsgcqiKZUmSk5ux9etBqKUmm2/oQrWskS7dhJ3EfOpIsyPdJPY/3oNeYyhGQTqVAQd59OnejVncyB3o9GdPf0+ff5gZxklc209yOh6UscWcAouZcYIbe3PRfSeh70zYk3Cc43Tr6jmKywugsTNPJ2lskDjJx9cT5+uHPDWpC1QpJIIJggjrNZV/XGA27iitbLalHclIJPLUx2rdE6HuN/r3/j+T50JjXl+lTrq2JZAI3nLFA8GuFLQQrVSefajVo6VDJOqdU+nSe1aXJlcCzacIreWrKYAO3MVJueDPC1JmmKz8Tx0qabK82igkfc8hT0xwgXh59B05/4papVhT5f8hYwlLgqFqzKVAISVJXoUgSZ5EAVYvCvCT6m8rqQgTpO5Hpyp8wfhFm2H8NsT/MdSfnRtNpMQKTnqKk8QVg8acY5kL+EcIMsGQgFXMnU/wCKYm7WOX+KkQECVHXtQjHeJWbZouOrygdfyjrQ3SjB3m8/kupSliJ6x/GWrJlTrpASnrzPIDqapjiX20XDshj+Gk6TzjsKXePuO137s6hlB8qf/wBHvQzh3CE3OYlcZd08yOtMU6V1xb2Ocow+ZBdfU6oqWoqUdSTrJrdoVe4kzJ0HfpRu6wKSG2kkqJgAbk1PwvDkWywpQS66mJQqC3BESVg5RBInU6DvR3JQVgai6rv2DjHD7bTTSc+Z0kEpbJWMx1za+XNB5nStXd02yWvHQURKYSkjxNZK1LUdSRvHX512t2Vvgw9lGhPhJyxm5Sde0QNtAAK833CzTjajmWtYnzFWbUAjmY3HXrWdOa3ZNWmrRsGUcVokN2jK3jGmVJSkD1VqfXtWr+7vFJKvwqP/AGPmIH9J3mlHhfiP8KspUZSohM6kjcggjQiTqDv8qcf+7oT5Ulem5hMdZ6R/ahVUllsJThK9lG4DsMTF0lSVZAkFJWlWcjODpKAYkciaZ7V5CBlSlJ0ELOaEzOUQDrz7DSkm7uQHFPoSUqghQgEep116/KssXlOIltZAV8ICQkkznyxzP68qinxeLx4Oq0/VlErie7SnyrWkhRACkgDVMmTA3g6ffrXjDLxtkgIuMzeZOUqTrk3SVBOypP0qd/0HMkoVlSlUeUeaIkmFq1nlr96CpSGnktg59NQE5ZP8smBpI26UwpKS2pANm31NkziG5YudEpKQgaLCZidwoaSn+1SeCH3vEKFJUSBoRrmjQanfT8hXnAVNuuFCUALSCMqpEEZRIiQTJjvUm0wm5XcJKViVglMLyqAByrJSNQZBE9jQUp5VseBj02z45Cl3YquLlK0KyKSgpcynUoBJCSkbwZ8u+sV0wbGsPZchSA26lRK0rIQpEAHVQgKBMaTpNTbZKLVrPrsZAAAzJJlRG0wT13NU9xRif4t9x/TIFZUjKE+WNCR1otGnuF5vt2HDjHi0vXSUpgIamcqpBKjm3HQQPrXdjGARVdWzkUw4eTANJ6rTReWem0UodNR8D5YY4tMAGUj4Tt9taYXMeQoJjQ8x+gpAsbmi7LmxHWsStCycezL19JTk91hws8TPWjFrdA0oMYiCACNeXy/OiVpfba0lTr1dNK8crwY2o0l82sMF1hbbsZ0zHyPyPKu1ojLpOx59Ki2OIg6K+tZiVxkIPI6V6KjXoVodWHK58mNOE09jDNyMyFBKgCQQDvBIiY50ncEYqVN5VHzJUpB5eZBKT+U0Zt8Rqe08k6wD8v1rRU1W2tYaF7OF0TQ5Wq0Fp6VlO58gLHzdhHBl2t0KbTkROpXoCnsnc1Y2D+zlCCFOEqUO8D6Df503sW4GgTr++dTWLUztP5Uk69WrhYXsN7IQ/wBkKxwZDYhKQOwFFmbXp+/717Q0lOpOp+Y6aV4Ve7gaD986tGjCGZsq5ylwdsgT72v76VxViGmmg/f3oPfYoEGSqO550l8VcauJSUsp/wDY8vQVyrSm9tJf35lumo5mw/xZxy1aJlRBUowhMgFROgjoO9Vvi+CvXRLt05PNLST5Uj15mkLilta1+KpRVm3JMwf0px4D4i8drwlmXGxpPxI2B9Rt9Kbo6ZQ9UssDUrN4jhAW9sUpBbKYSdqGYDhjzb2cEIQkwVq2I6Ruab8eUkKMDbSeU9JOxqAnC31jMhuQEyJj12584qKuo24X3GtPo1Nbpv6BFFn4nmElCjEgQVdQmdxv+VTsZwNtTaFO50JCAUHQZhrCSD5o05Jn03rWCp8YJaVdXASIllMJgx8K5ic3ICaOt4BbpkeASoAZlqVME7lS82+o8u+tLPPq7jb9PpWDjwyEJaP4S1W9J95w5EJUqZ1Ks6zB0MAATB3JjP4E9cFS3MqAPLla01GnM+ZPf6UMxMqtHg609CT5V5HIUNISSOggekVLveLXwkJ0cIPmOcFPLoJMyDMwZG9TUe6N3j7EU4uErRfPm5CxvhFSW0qZJKQPMBEiNwJG4n9RvU/B7xHhAqSAoZQqUkAiD5p2ObmO07GtfiLpxsqAKljoMoE8vNqr6ULu2ElUOBLCFpGQeZaCrUqVnncEwTGxjYUKmo1FZhqkpRdgjf3Vs+ktqKSkgmUkBSTpoDt9dKXLc/hlqQmHGlKSU6SUQqSpK4ELAJHeaabDAbYkStazAPvJEGOqRrFS/wAAwGtAmUzBWZ1nbUxr1oe7pOxa8ZoB/wDeCchQArNPSSIMiBynUR3oZf2K3S2RmC5WTEAjbKhIG4H1MnTSjGELbBCXAlJOZQOg2MESN9+eu1HG7RsuhawA3sMisubymICfe066bVG6VKdksEStJC7hVusPt3HuJKvDISkhS0KhKlLB2mZ78utFmLZCrgLbIQ8szmzbaqiFbjOTmjae5oojG2wIKApaEoUSjQAeZKVHKdd4+vWhGENlwNJLBnQqe0k658hAEZtiRyzego8pbluZSMdqtYN8UZWrO4WApWRoCVJ5OeTynYwoiek1QpeOoG1fRXESGF2T6nlqS14LoOXQwrKQJAOuZCOR3r5uacg03p4rbdGdXqO+1hG3XTfgDKiPdJFZwjwV4oS47MmChsDUp/mV0FWxhHCrTSRnyk8tJ9PSla8er6YmjS1zowV1kTsP4fU8ZbPlAkqUClM9AeZ9KNt8KvoGoSR1Cqc7e0bkJJzRsNh9NqKuBJAECKWfw+E1lkv4xW4VvsVqvDnEQVIMDprXfDbfOojNEED/AO3T5/kasRLSVjlG1C8V4WSsZkABQIPSk63wlpboO/sEj8V3+mat7oENIKVZTyqYoFSYBjpIBH0NDQlSFZVCI07RRBhdeSq76NRuF0yaqur8gm5CkElTgbA6AJH3obb8ZjPkQ6cvwrIEKPOD2rt7TuGVXNl4jc+I0CtIE+YD30Rz01Hcd6p3DeIdMi4IPXmeRnke9ey+F7K9PfJepcr55T+TRlVZPgtW+XfrcUpF0pKTsEhMARy0rKTmeInUpADwAG0gz86yvQWp+BKzLzQsb/c9egTufnFdkYiCkjpziB8qEKdHYAb/AK7UOxTiFtlBUogD96AdfSsfrtYiaHST5C91cnNJVAG39yf2PWlLir2ls2oyghbnJI3+Z5VXvFntOecJQzKEn4z7x9B8PrvSGl2SrMZzayf5us96PS0s5vdUdl47g51YxxHP7FiYZx4t+6yvkZXB/DgQEHkn59aZb61C01UVvbqXt7ydU9THTvVo8NY0Li3BP+omErHeNFehGv1rTpxiltSsJVG27sU8UsQMyFbKoPw5ZrRcjISHEKk90c/UEaU78RYbImKG4JZjMVkQqCgHtzH1/Kq1Z7I3L0afUmohG3ZS44pKhmKvMdSnKQZ1EeadhrTXiF+2ygJBCSISVR5tdYbQdTpuo6DvQN/DcqZbBVJBUVA6EbQego5aBsgSEiI1Ik9NzrWVuu7M2ZJKzQsX106kpWyFZPiPlbJk6QAJAPPrrU5vCV3AK1vEJXoppo+HqNRJ3V86ZFtIWNTm2yhPWd9tRQkENqMrUOvl3BOyRz/zVo3atf5FXO/CydGOFLNtJAaAKhErJzAkaxP50nOsItHyHPClE+SIC0GYkjUq6dKY8TDrpKW9B8JIknSI115zNRrrAcluta4dWkDcEEDY67k6elXzH/06LvhvLO7PELeQEKKToRv8o17xXHELnxm9lQmSFARvPqCP0qFg7jakggo6BITBEbkyNBoNudGbrF0nyKIUEg+ROgMRHcj6VRra8F1ntkTMrlugPZHAjMUpWNtgcqo93fSRrUzBcXS4HAFJUpYHkyFRkTABO3eN6M3+LKcSW0ylC0edJy5ZMe6kaCDlIorwXwW2wnx0ozuHTzLAME67wB1+tXltn8yLypK3Yj8KcNoWUqW2JKj5YVlEj3s+gTz01jLTFiyGrdClnRCUFR1MkJMyTySSUp+cAa12xJxxC1BCwPKIzAKGWdYAiI16mk7i/HxcqFuVENNKzLVI/iGBlTGwAknXrtXQp25KSqOT3HjDrZLuUuBKFKTAQ3KiYUVI0MkAaCFUTYw3KsqzxmOXwwY11lWUbHQfTvSTj/ES2TkbyNluQkJMlIj+Ye9O/wA63Y8cOtsl17Ic0BKZIUoCZITyB66da6VKbRKrpvkJe1HioeAbRIAOZAKk80oElJ7SpO3MGk/gHh4XNyCoS23BPQn4Qe2k/KgmKYkq4eW6v3lkmBsOgHYVYfszbCWZ+JaifknQUed6NG3diN1Vq7ksIcru8cShRbGSOfMgbVy4X4rLgyOqlQO/UVKxReZlYG+Uj5xSDw2oodJ5Rv3oME45LO0sFr27qlOJg6g6TtFMDaid6QrDiVE66UyYdxG2fi071aEkuSs4vsNFsmBHKpnicqH210lQkGRUpt0Gm01YVaPFzhaVzIpJx7GVWClnw1FCU5pkR0PfTSrDQqlnjzDs9stQOVSATmidPikcxH5Vn6zQUaqU2sr6BqVeUbxFjhzjZu5ShClBLpnya8tdCe35VX/Hfs7863rYaySpsesynp6VzUgN3TbqShDhUCUJ0BgxpAgT95ohecaFu+eB1bzxHoAD6GZpH4fpVptU3T/4yj+U1/UFqS30rvlMrlrHXmxkzRl0gjUdjNZVqrsrB4+IUIJVqZiemtbr0VkKeoMOYqpUgaA8z+YH96B45ZFSSTqepoggxXtzzCDVKWnhSXpRE60p8lR43YwTpQ62tc375098R4fvpSzhLYzqZI1WRkPRWumnXQUWxVM621mqA4DORQSpEHpIVoNttPXkKJYXdm1fC/8Axr0MbZZ1iOaTr6E1xt3fDJn+lXpOh/8AU/Ymu1w1nGUkyPd/q7/3qUiGxxJVcHI2nMYn5dfSpGF4CoGAdj9+evrS1wxxOLZBSZCjpPMAaZfQU4Ybxfb5ffAMc6RrzcnZGhp4OCvbkkqsXEz5gN9N/wDmh1ywtQyg7kFRgaDYVFxrj5tIytnaTPelFPFxWrVRgmSKUcXza4/B3HVrDSIClq0mFZzuekaCottaJLiT5lpToYUU76bnpUfC+IUEADWNdRz2joRW7vEJUBPl3PIfMihSlJvaGhB5ZLxBTiE522iVpITA1CgowNtuWooS9xKpxQbWjw4kKK1aSNxtIptwC4XBUVZAlKUoyiQop2Ks2s9x0oTjlgHXR/AJWEq1CgEwomZHUyTR6cr+mQtNbXdHCxSlwFDHhpWuAI1HeVcutem+E22fOuXF/EqSEk9SneOQFFuH2EIYOVIzEwfLt2Ecqg4hYOrURmUlBEyAPpFFmtqwCUt75sAL/FQUZEJAIIAWdhzAEV6HEF0wcvjhR8spUkKOmv7FSmMOQklsgLk6L2KSNToOtQsYtPDSlSEZSk7jZSTptvXJJLJdSu9qGg8VKvm0pUgMLjyrCZTniAcp2+tJ/wCPS2yoK8ykSlXI5ydFa+lG8DdCkFbuqE6IBUBKj25jvSnxvKAIIhfmIH8x3nqdtaJFvdYpUgtt1gUrq4JUSdSajOOlUSSYECeQ6CtrFc6cirGZNtmCrA4QvsjSBMETP1/4qv4orhF+R5Z1G3cdKHWhviWpS2ss65x0kKSBy070r4ddkSkCDJr3YpWvQaDuanowMyVDeKQqVoQw2bWn0U52dgfcXBjc6VwTjDgQoawREVPubUpPmBHflQ59mdPpQ1WUhmehlEa+DOLlIQGyokg8zyqysMx7MaoFDJSdDBp54FxZxasqjOv2qs3KOYsQqUV3Lqs7qa64k0FMrCjoUKn6GheFyIrh7Q8XFvhtw5pmyZU/1KISB96fpvdHJlyVngqE3im0ruH0T4IIAyglxxJKUKncJ92SDHlpG/HeMSof6qtVJ5LVuVJ6K5xz+1MWD8VGSl2FJVv29B0qBxNwZCfHtfM2dSgalPdPbtyqNPS23k+X9kvAWrKOFFY/N/IJTiChoFVqo6MXTAztBSuauvespi3sC+pcHiViXI57VGcfA/fzodeYjG2/50diyO2OEFJ+9V5ijcKkbjUEdaY7zFZHrSxiD4mqsuhgDiXW0vD45C08gsQFfXRXzrTbmkc06eqfhP009RQjhrEcq1NqMIdHPQBY1ST+Xzomo5TMbSCP9p3+YiflVkQzjizQELSZzDzdlDnHQiKBOXJB0NHb9JykDX970urbJNLSitzH6VR9NGOPE614S5rWorxOtWSRDqO4xYbiBAAJpkw7itpohTjSXI2SdjSGtzyiK4KuDS3Qu7jj1Ppsy7sE4xaUtEBIn4QNNal42oStaPLBBSdwTHM96pnAcU8JwE7TT+9xYi7t1IScikKBgn3gOVV6e15KblJXiHsGcUlMjY/DPPnW7u5UZA0UNSroBrS5bcWhtOVURO86g+lQ77jRK85SJKh9+tEavkAmEn8WyjO2ZWSSslI3rdzw8+WkuuKOVYkdBzE9KT7TE1Z8y/d7n6UxtXl1+GCC6FMk5kidPTt6VEmu4xTj4JyMLQEIWuZCgBHOT+WlK3tEgOIAMwDtt1p0Vdw0EROx9Iqt+MbzO6B0qlC7ndhdRLbSsLs1utVtA1rQMS5upmFsyuTyqIoQal2DsGh1L7XYc0m3rR3cXHXAr9kSm4QVBUQpJ1T8uYo226mcras6Rsecd6RGbiizLqm0hWozbGsTUUdyse7oVIyzf+BuI5KqNfYGFpKmxqNY7UJtMWM+YzVi8B8SMtKUl2EhY0XEx2Iis+FGUaiTdvfsE1m+nRc4x3eyKrfQB2PSj/CCsq8wnpXHiy0Sl3Mk+VZP19KK8MhtsArUEiecD6mn6ct8FJHmtW9smmWNh99mEJVBqqPbTxdmcTZNklLZC3SSTmcI8qR2SCT6ntRPi72ltspLVnCnDop0e6nsk/ErvsKrbE8VVcFJdyqKdsoA36q3NalGm090jCqSTxEgsOzR3COJ3WNBlI6LJA+g1qBbYa64PK2QOvugepVXdWHMNf6z0q/kbEmemc6fY0xGObgpMjXaEOLUspAKjJCGyEyegzVlSRjVuNBbyOqtSfUzWVexTAx3mJ9KB3eJd6g3N9POh7jxNc2VSOr1/UUoKqkMWk70TYs6gsACgppntrrxGgv4hor1H96g3lhpUbCrnw3Mp91enz5GrIqwup+EEdNB/Sf7bfSgN3cebSjNykgH5/5FL1wklR0iqyjeQSE1GJhVRDDcBW6M5BDY5nn2H967cI3yUPZHEghXukgeVXL67fSni6d0gHTaptYhzuV3iFvkMAaVBNMmMtgzS28IqEid+MmgqK9JeI2NcyqvNWsRvfY7FwnevTbsGa4TW5qLEqY14v4KrdCmVSVFIXOhBy6/Ka52GI5UBAJyp1+dLAXXvxzEChOkMLU2G53iuEqg69qU7u6Liyo8zXGa1V4QUeANWvKpybrCK1W5ogEnNNB1GmjqATE++gdP9yRy5j01jJBBrmhZBBBgjUHvRFRDic40UPeHfr6GoauSntYY4QwhV3coaA5yfQVZHtUaZt7dhkR4pMwNwkAgk/Mionstbas7Z29e008s7wOQ7k1X+PY8u7uVvvKjMdBvlSPdSKzXT6s21wjXpatwlFzfB2ZeotYXpBApat3ydAkmOlEbO7ykFQKeYJoNXTylhI9RQ+LUIxvOSsMnHALdkhQOVRWPWO1IbKXntsygNyTp99KmYxjAdUCtSlxsNkj0qIi7WrRIyjommtHpnQpbZO75PIa/VLUVnOPBObwxATLrmUz7oEk952FejjLTUeCyMw+NfmM9QDoPpUNSY94x9z9K21Hwt5j1Vt9KcSEGzLrErh8+YqP5CohswD51SeidT9aasJ4JvLvVKVZOvuoHzMCmG24Hs7UZrt8KI3ba1PpmP6CuckSotleJt0cmVEdSTr9BWVaCcasgIRhxUkbEhRJHUmayq9RF+kyo0pKqmMWtbrKsDCDFtU9hisrKkhnq5tpTS1iNvlMjlrWVlcQEUO520r6/mKiuNAzp/wAdK1WVcqQLi1Oqgfdpqw3FPFZCj7w0PqOdZWVBILxJ6gD51rKyoJONZWVlSQZWVlZXHGVlZWVxxlZWVlcce8mk15ArKyuOJTNodz9KkJQE7c96ysqCbhVzFHnGUslX8NJmO+wmoDjKUEZjPasrKhRS4LXbZteJKPlQAkVG8NS9SfqaysriWSAW4PllWkawBG/rNSbSxddISmBOwED71lZXPBEVd5HvA/ZGogLuHA2nt5zp6aUWcvcPsvKyz4rg+JwTr2B0FZWUObsrhYJNnK8xe6fQFOOhhkyAE6nTlA2oOotp/wBNGZZ3cd1M9QnYVlZQ2GXg5m8c5vr+UgVlZWVTcybI/9k=">
            <a:extLst>
              <a:ext uri="{FF2B5EF4-FFF2-40B4-BE49-F238E27FC236}">
                <a16:creationId xmlns:a16="http://schemas.microsoft.com/office/drawing/2014/main" id="{3338F072-2E92-4019-904B-34499E42DDE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830263"/>
            <a:ext cx="2619375" cy="174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sp>
        <p:nvSpPr>
          <p:cNvPr id="14341" name="AutoShape 6" descr="data:image/jpeg;base64,/9j/4AAQSkZJRgABAQAAAQABAAD/2wCEAAkGBhQSERUUExMWFRQVGBgZGBcXGBoYHBgWGBcXFBYWGBcXHCYeGBwkHBQVHy8gIycpLCwsFh4xNTAqNSYsLCkBCQoKDgwOGg8PGi8kHyQsLCwsLCwsLCwpLCwsLCwsLCwsLCwvLCksKiwsLCwsLCwsLCwsLCwsLCwsLCwsLCwsLP/AABEIALcBEwMBIgACEQEDEQH/xAAcAAACAgMBAQAAAAAAAAAAAAAFBgQHAAEDAgj/xAA9EAABAwIEBAMGBAUDBAMAAAABAgMRAAQFEiExBkFRYRMicQcyQoGRoRSxwfAjUnLR4TNi8RUWQ4IlksL/xAAaAQACAwEBAAAAAAAAAAAAAAADBAECBQAG/8QALxEAAgEDAwMCBQQCAwAAAAAAAAECAxEhBBIxE0FRImEFcYGRoRSx0fBS4TJCwf/aAAwDAQACEQMRAD8AsFAFdAkUOTc16F0ax9w9tCQSK2E0PTcmuqXzUbydpNAr0IqGHDXsLNRvO2kutVxCq627edQSDFWTcnZENWyzCK5qcA3IrlxSCw3KCZPWqrvMSedcguKjoDFMfppctg+pEtNWJNjdafrWIxNo7OJ+tVLjOGlLWaTPqaXcObUVjzHfqalaZeSOr7H0MhM6jWtkUOt0lvDEqB8wEzQTBuMVqzBxIUE7kb1EtP4Zyqew1KRNePArlZYk28JbUD25ipCgaUnTaeUGUr8HIsV48KpSWya2m2qnTv2LbiJ4NYWKIC2rPw1W6L8Fd5ADNb8OiKWBXC8um2xKiAKt0Dt5EJri49Xu3uvGBUn3RsetLF9xcltSkkRBiY39KjoyfBbdbkNvOxqTQi8xlOoCte360m43xyFSkGPz/wAUru4i4pWRBMq6frTNLR95g5V1wi1MPxNlIzLUJ9aiY/7Q20IIbMntVZYhYusgKUokHeuFu14qgJ0Joy0se7Buu+yCQ4icdUVqzRPyFSEX6gQpCj9asPCODGFWwEA+WKTuIODl2nmbkp6U0oxtawBykncbOE+NUKGRzRQ5GpHEnFyEJlCgfSqxaQHOyum1cnm1DQnSqKhFKyRbqyeQo/7TnQqBRfCfaiSQFiqzu7ApVI1FdLVOtDlp4eC6rS8l8M8aNFIM71lVChwxvWUP9NEt1vYvIW9dE29e/wAejqK8qxZA5is+3uNG029dQ1UM46nrXk44mouidrCSUV6CaEqx9NRXMfg1O6JGyQduHco0iToPU0vN4i4zcwtUknlsBXO7xXxAkAx5hQ3iF0oWhR05Vo6RRs5IVr3WGWPxCz4tsFdp+tU/eJCHx3NW9gFwLi0jtFUlxZcFF3H8qv1puQCIwYxaFVsTyFJWGOAL+dWKhJcs1+n6VVrLsOehoUSz5PoDxAcLB5ZarzCVwh6OlNybv/4QHtH3qvbC5ht3WonwWhybs8YUw8lSTGokdauW0uAtCVdQDVJW+HlQL6/K0j4jpmVyA60yO+1BppsJSZyiPpVJK6RZcss/Ss8ZI3Iqj3Paw+snJAHKgGKe0W6XI8Qj0qOlI7cj6Ce4lYQYLiZHcUAxT2oWrUwsKPQa1Q7Kn1AurBKTzJrl4JWoQdCdqv0sXbK77uyLZsvaK7dOwhORudzvRDGLlK0wtUx+f60jWrCmwkARNcMTxNQVkBPeaya03KVom3p9LwxzRjS0QESUDkKHYy0/dqBQgISRHep/CCFLa80Gj1hbOJcIgeHHzml41al/4CzjCEnjK8ihh3s1JOZRmo/EHBotQXWzqnXL/arDZvwnWgfE+KgiFCno1Om+cikl1sNFfOKcusoUCBy02qXd+zp1KM7MlW/rR+3ugtSW1pCUbyn7bbUzYVigblMFSBzjYdzTlLUwk7SwxOtpJQV45K9wPjV61V4T4IjTXf8AzVj4ZizN0mSQdOdA+LOGEXgzoEK5EVXLiX7JyFSB15Gm/dCXGGP3GXDbcZmQAodKRlPEHK4IPWmbDOKs6YUCT6SaIO8OG6Rm8OByJ0qHJLkjY3wIN5Z6SNRQxVsR2ppvMEetVapKkT6ipo4TcuUgtpCZ68qh1ILlkqEvAmBw1qnpPspuOak1lV6sC3TkQFcSOH4TWJxx47INWgjhBr+QVLa4ZbHwCkenHwOdZlTjELg7INe03F0f/Gat5GBIHwj6V2ThKR8IrulHwd15FSITdn4DXX8Fdn4Ktn8EkchXNwoA1iu6cV2O60irW7K6G6KMXt8DbxfpUlKSAHmxKk9CtPxDuKY8Q4mtmQSpadPSkLib2htXLLjKESFCAe9EpJxfpB1Jbl6hy4YxMsNE2ziLxvkG1AL+aFGQarji60fW6p5bLiCpRMFJ0k7bUmWGZKyAopUDyMfcUZPFF0gR+IdjoVk/nTcsiy8FocHS5bKBB939Kqq/tFi4WAlRhR5HrXS64nuEoGW4cEjWFRQJzGXlSS6ufWqQfgvKNnkuA40gYMlkuJDhMZSdRrOoobww9Zsha7jNcQAUoTogq6KJ3/KqvYfJ1JmmNxzKwOpq6TIwTeM+L13joJSG2hohtHupA5mNz3pXVbgmBqTyrs89LeWNSZmuNhcFCtdxUlU7BW84eQzbhzNCzy79IqBh+HquCEoEq5/5r3d3ynFSvYcqZeDy0gytXh5z6HL2JodabhC65DUaaqTs+DVxhb6G0suIypUNDG47UwWHCjVswFutHMoeRPxdlVM4vx5wiGkoS2EhKSo5iQNcw6E0vYfxRcuHKpQJI0G5gdJrLq1Jz/7YXg1qdCCStHPudL+7U3lJRttpW/G8bylj3tc0VIOHvvIlxwQqYBgfSuNvY3bKko8UEfCYBjsaTksWv+4/BrlchHh8uWyykiUnami1xsJWvMDlIEaTrQxFlcqT/GShfdOhFc38RbbKUKS4lXp/fegp1ISBT21Xe2fY4vcVBp1QUg5eVAOIOIE3BKAYnX/FF7rF2yrKpJPqmDQtV00FElgLnQciKYoVN0/UVqUrQvFZA+DeKlfxaTHeieGcavIzIWgBJPmncDbSjuCYQpSszoyJ0yyI+lRPaY4yhpKEJHiKiT2plK8n+50mm0vuMnCbrbwdU2o+GkCAesEmJ5bVwcYZvElCokGD+VQ/ZliTLbSkrUASOdeMCtchdeyktrWrKRrpO9NRr9OGBLV6dOpjhfkbMEwJmybhKJHXc1lximcZGynzdOQrrgt2lYgqkdKjcR8KNZszJLTp1BSYBPcbGhZeW8CeOHyeLvh1biRC4J7aUOftby1SScikjaNDXfC+J3WD4V2mDyWNj86n3+IF/KUQUA/Wu2x7cktyjzwQ2cbVlE5p+dZTKzcoyjyjat1PTl/l+CN0f8fyTUxW1PIG5Aqgb72hXjKAgLJjSYkmhX47FLs6JdIPUlI/StDbYV3XL0xDj+zZWUKcEjeNY+lLuL+2y1bnwwpw9hA+pqsrjhK6t0eK+U5TuAZNecFwmxlS7pRHQSYI+W9dZWuTd3DWMe2t18FDack8xJP2oA/jt06AEurJUYgmNTRpXGWH2wi3tsx6wB9zShc48XXysJ8ME6Acj61MUvBEr+RysfZZdOjM++lsHp5j9TpUDibhBmzQCy+XF/ECQfsNqC3uMXLhCVvuFH9RAj5VCusRyjIjnuatkjB5cfhebqK068VVxDChlzDSaLNYanedOlSQQnGvKB2oasQKJXq4ntQ1DkCDzqETc6221MVzdBLSAdyKg8N4G5duhq3aU44dYGgSOq1HRI7mpfFPC71tc+A+pBWkJP8ADOYCRIExvV72RXlg113zTXpthS1Tzovw9w0p93KSG2kiVuq19EjuaarjDrNsI8JSSqYUucxHeNppWrXVN2GqdFzyhcwfhZbnmUOe3M/LkK88RWS21AyIHw9BtTlaNOshSmnEuFRHhxCgAebsCe0DnUVeHOuuHMtK0qElSUZdTuCFaiDprSuoqSh6x/S04ttMh4BwqzdjR1xSABCVESDzGnejKeFGrZfkVKjoB0HWKhYcybErynN4hAjYg0db8V4aQiYJUUyokflWdKpvd1ew7Jyh3Blxh4uCW3FKSAYgDWd9CamucGNBCQH3Uj151DxLhB9xKlKfUFJnIEwMw5gnrUrC+FLcpSVXD+c8lGCD+VTe6tfPgrvtlN2Mw142zoaXcqKjsFDQjlBotf2ziyFKCVx7pG88qX+JOB3AhK2XVuKCtiZKe4nl2qBh790kFCbgqWTBBHu89CRVZRW28mES6j3QaOz9rcLfLcpCxr5huPWp+C8NuKcbW8dJMQIo3huArSEuOLC3PhV6x5SOdGrdStQ6kBSCdBsJ2j5VenTfcHOtm0CDjSSlPn3QNPQVS3FmJrcfLhkpGg9KsX2g8WhlGUQVrEDsOZqvLJ0ODLE1p6emneTM7U1ZU0oL6i+cWUToSPSr1wbES1hNspCc05QrsDuarS19lly84ChGRB1zL007Derc4d4a8C3DLjhWPoB6ULVbUkoclKVVyXrO91w0QQ/bKhZAJST5VH9K5HFfxSfNLbjR1TOoI3pkYtW8oTrA21qM/wAIW61BYBSsGZBImf5uoocY+CrqJqz+4NLTamsr4BQeu9Q3sBU2nNbLlvfKeXpRV3Clt++nxEAykpEkDkCKGniRAUq3SP4joMGYA03J5VaVmvcinuvZA/8A6okaKJnn61lcLPCbdKAH1ku65oUImSdPlFZVv09Tyg1o+GV8pZSpLgSCpszB5xWsT9qVx7qEpbjoJrrnlIPyPfvS9xBhMeYD/IrUnBPJmQk1ghYlxLcXGjjqlDpOn0rph7odQUK94bUHr2y+UqChuKqsEvJt9opUQeVeBRi9a8VAcT8/WozGCuqE5TFSdc62LwWkoVuNjXuysAJWrWK922ArJgA5+QHPtVh8L+zNTgSt8FAjVHX16UKrWhTV5MvCDk8CPY4LcXq8rSDlHPYD1NM7/swxBtvMEodAGyFeb6HeriwnAUMpCUJAA6bUat2TGmlJR1NScvSsB5U4RWT5Lew15zMAgjKYUk6KB2gjrTrwz7GXnk+NeLFpbJEkrgKI9D7o7mrD454mssLeL6bdDt45AmRCRrC1DkfQSeoquOKeKXb2HHXStO6UDRCf6UDn3MmtCnLcris007DNde0VixCbLBbYKUrTx1iAogaqEwV6AnMqB2NBlYRmWXXjmeUcytQoqVuSY5elBsLVs8sQgZk54J82WY02mQPnTDnQhvIrOHlZYMEZEGDvMg66yOR0pTVVprEWaGj00ZWcv9A3FL5RCgIG8gaTr0FNXDNmyzbNqJSlxQzGYJgkwRpptzpce4YdW4rIPEKSMxBK/wCnzHeenajWC8LeIpKXCQW0iEqVsnUlSp39J0pOnezXf3NHUbElZ49j1iGGsLuA7nykRMEgKEzBUPT7Vu6fSlRKSoH/AGa5o7ASR3plRw0wG86yEIkQonKkkmBM0v4vhKw7mQErEKQRn0ylSchTlkBWh1/3bVWVOWN2EBhVg3jLOAdeelLbISDEKV5cum+pMk0Obw69aWkKfmZnWdo5+nKmZ15K1Apytpy+4mTmI3gk67/bagWOXPjfwm0rWlPlVlOVJ6CR+f2pZ7k3HsMQkm1glJtXoBNyYJ0KojX5VLssBe8SU3C9NYMZVfalBriRVmfA8EJED3lFYgmApIP+edH7VN082FNvrBBAhACQesnkaE6LjJNvDCbm00mhkZtXiJQ7tMiPi1G1TGMMUcrrgScnPKASec/SqxdxC/ZW6RcFCUHzBZBIJnQjKTrptTdwhxW5eSyHAohOZQIEzMEgp5aDeiRoOK3N3Xs+4vKUuF+wyXGIZAcg11MdPSg2NcR+C0XFnl+xUvFGvBO/vg78uooFdYS3cpyuElOgjNln0FTPWU6cts748IPToNw3wX3KpunX8RvAGwVLWqEJ6D96mrt4T9nLNghK3gXHtyoCUp7AfrUXhPgG3tXhcMkqUJASpQMTpI0qwRiaFCD5T0I/WiT+IUqq2wlt8Xxf+/MypUZwleWX3Al7fLJhCFRyMRWWDa/jQfrRsgcqiKZUmSk5ux9etBqKUmm2/oQrWskS7dhJ3EfOpIsyPdJPY/3oNeYyhGQTqVAQd59OnejVncyB3o9GdPf0+ff5gZxklc209yOh6UscWcAouZcYIbe3PRfSeh70zYk3Cc43Tr6jmKywugsTNPJ2lskDjJx9cT5+uHPDWpC1QpJIIJggjrNZV/XGA27iitbLalHclIJPLUx2rdE6HuN/r3/j+T50JjXl+lTrq2JZAI3nLFA8GuFLQQrVSefajVo6VDJOqdU+nSe1aXJlcCzacIreWrKYAO3MVJueDPC1JmmKz8Tx0qabK82igkfc8hT0xwgXh59B05/4papVhT5f8hYwlLgqFqzKVAISVJXoUgSZ5EAVYvCvCT6m8rqQgTpO5Hpyp8wfhFm2H8NsT/MdSfnRtNpMQKTnqKk8QVg8acY5kL+EcIMsGQgFXMnU/wCKYm7WOX+KkQECVHXtQjHeJWbZouOrygdfyjrQ3SjB3m8/kupSliJ6x/GWrJlTrpASnrzPIDqapjiX20XDshj+Gk6TzjsKXePuO137s6hlB8qf/wBHvQzh3CE3OYlcZd08yOtMU6V1xb2Ocow+ZBdfU6oqWoqUdSTrJrdoVe4kzJ0HfpRu6wKSG2kkqJgAbk1PwvDkWywpQS66mJQqC3BESVg5RBInU6DvR3JQVgai6rv2DjHD7bTTSc+Z0kEpbJWMx1za+XNB5nStXd02yWvHQURKYSkjxNZK1LUdSRvHX512t2Vvgw9lGhPhJyxm5Sde0QNtAAK833CzTjajmWtYnzFWbUAjmY3HXrWdOa3ZNWmrRsGUcVokN2jK3jGmVJSkD1VqfXtWr+7vFJKvwqP/AGPmIH9J3mlHhfiP8KspUZSohM6kjcggjQiTqDv8qcf+7oT5Ulem5hMdZ6R/ahVUllsJThK9lG4DsMTF0lSVZAkFJWlWcjODpKAYkciaZ7V5CBlSlJ0ELOaEzOUQDrz7DSkm7uQHFPoSUqghQgEep116/KssXlOIltZAV8ICQkkznyxzP68qinxeLx4Oq0/VlErie7SnyrWkhRACkgDVMmTA3g6ffrXjDLxtkgIuMzeZOUqTrk3SVBOypP0qd/0HMkoVlSlUeUeaIkmFq1nlr96CpSGnktg59NQE5ZP8smBpI26UwpKS2pANm31NkziG5YudEpKQgaLCZidwoaSn+1SeCH3vEKFJUSBoRrmjQanfT8hXnAVNuuFCUALSCMqpEEZRIiQTJjvUm0wm5XcJKViVglMLyqAByrJSNQZBE9jQUp5VseBj02z45Cl3YquLlK0KyKSgpcynUoBJCSkbwZ8u+sV0wbGsPZchSA26lRK0rIQpEAHVQgKBMaTpNTbZKLVrPrsZAAAzJJlRG0wT13NU9xRif4t9x/TIFZUjKE+WNCR1otGnuF5vt2HDjHi0vXSUpgIamcqpBKjm3HQQPrXdjGARVdWzkUw4eTANJ6rTReWem0UodNR8D5YY4tMAGUj4Tt9taYXMeQoJjQ8x+gpAsbmi7LmxHWsStCycezL19JTk91hws8TPWjFrdA0oMYiCACNeXy/OiVpfba0lTr1dNK8crwY2o0l82sMF1hbbsZ0zHyPyPKu1ojLpOx59Ki2OIg6K+tZiVxkIPI6V6KjXoVodWHK58mNOE09jDNyMyFBKgCQQDvBIiY50ncEYqVN5VHzJUpB5eZBKT+U0Zt8Rqe08k6wD8v1rRU1W2tYaF7OF0TQ5Wq0Fp6VlO58gLHzdhHBl2t0KbTkROpXoCnsnc1Y2D+zlCCFOEqUO8D6Df503sW4GgTr++dTWLUztP5Uk69WrhYXsN7IQ/wBkKxwZDYhKQOwFFmbXp+/717Q0lOpOp+Y6aV4Ve7gaD986tGjCGZsq5ylwdsgT72v76VxViGmmg/f3oPfYoEGSqO550l8VcauJSUsp/wDY8vQVyrSm9tJf35lumo5mw/xZxy1aJlRBUowhMgFROgjoO9Vvi+CvXRLt05PNLST5Uj15mkLilta1+KpRVm3JMwf0px4D4i8drwlmXGxpPxI2B9Rt9Kbo6ZQ9UssDUrN4jhAW9sUpBbKYSdqGYDhjzb2cEIQkwVq2I6Ruab8eUkKMDbSeU9JOxqAnC31jMhuQEyJj12584qKuo24X3GtPo1Nbpv6BFFn4nmElCjEgQVdQmdxv+VTsZwNtTaFO50JCAUHQZhrCSD5o05Jn03rWCp8YJaVdXASIllMJgx8K5ic3ICaOt4BbpkeASoAZlqVME7lS82+o8u+tLPPq7jb9PpWDjwyEJaP4S1W9J95w5EJUqZ1Ks6zB0MAATB3JjP4E9cFS3MqAPLla01GnM+ZPf6UMxMqtHg609CT5V5HIUNISSOggekVLveLXwkJ0cIPmOcFPLoJMyDMwZG9TUe6N3j7EU4uErRfPm5CxvhFSW0qZJKQPMBEiNwJG4n9RvU/B7xHhAqSAoZQqUkAiD5p2ObmO07GtfiLpxsqAKljoMoE8vNqr6ULu2ElUOBLCFpGQeZaCrUqVnncEwTGxjYUKmo1FZhqkpRdgjf3Vs+ktqKSkgmUkBSTpoDt9dKXLc/hlqQmHGlKSU6SUQqSpK4ELAJHeaabDAbYkStazAPvJEGOqRrFS/wAAwGtAmUzBWZ1nbUxr1oe7pOxa8ZoB/wDeCchQArNPSSIMiBynUR3oZf2K3S2RmC5WTEAjbKhIG4H1MnTSjGELbBCXAlJOZQOg2MESN9+eu1HG7RsuhawA3sMisubymICfe066bVG6VKdksEStJC7hVusPt3HuJKvDISkhS0KhKlLB2mZ78utFmLZCrgLbIQ8szmzbaqiFbjOTmjae5oojG2wIKApaEoUSjQAeZKVHKdd4+vWhGENlwNJLBnQqe0k658hAEZtiRyzego8pbluZSMdqtYN8UZWrO4WApWRoCVJ5OeTynYwoiek1QpeOoG1fRXESGF2T6nlqS14LoOXQwrKQJAOuZCOR3r5uacg03p4rbdGdXqO+1hG3XTfgDKiPdJFZwjwV4oS47MmChsDUp/mV0FWxhHCrTSRnyk8tJ9PSla8er6YmjS1zowV1kTsP4fU8ZbPlAkqUClM9AeZ9KNt8KvoGoSR1Cqc7e0bkJJzRsNh9NqKuBJAECKWfw+E1lkv4xW4VvsVqvDnEQVIMDprXfDbfOojNEED/AO3T5/kasRLSVjlG1C8V4WSsZkABQIPSk63wlpboO/sEj8V3+mat7oENIKVZTyqYoFSYBjpIBH0NDQlSFZVCI07RRBhdeSq76NRuF0yaqur8gm5CkElTgbA6AJH3obb8ZjPkQ6cvwrIEKPOD2rt7TuGVXNl4jc+I0CtIE+YD30Rz01Hcd6p3DeIdMi4IPXmeRnke9ey+F7K9PfJepcr55T+TRlVZPgtW+XfrcUpF0pKTsEhMARy0rKTmeInUpADwAG0gz86yvQWp+BKzLzQsb/c9egTufnFdkYiCkjpziB8qEKdHYAb/AK7UOxTiFtlBUogD96AdfSsfrtYiaHST5C91cnNJVAG39yf2PWlLir2ls2oyghbnJI3+Z5VXvFntOecJQzKEn4z7x9B8PrvSGl2SrMZzayf5us96PS0s5vdUdl47g51YxxHP7FiYZx4t+6yvkZXB/DgQEHkn59aZb61C01UVvbqXt7ydU9THTvVo8NY0Li3BP+omErHeNFehGv1rTpxiltSsJVG27sU8UsQMyFbKoPw5ZrRcjISHEKk90c/UEaU78RYbImKG4JZjMVkQqCgHtzH1/Kq1Z7I3L0afUmohG3ZS44pKhmKvMdSnKQZ1EeadhrTXiF+2ygJBCSISVR5tdYbQdTpuo6DvQN/DcqZbBVJBUVA6EbQego5aBsgSEiI1Ik9NzrWVuu7M2ZJKzQsX106kpWyFZPiPlbJk6QAJAPPrrU5vCV3AK1vEJXoppo+HqNRJ3V86ZFtIWNTm2yhPWd9tRQkENqMrUOvl3BOyRz/zVo3atf5FXO/CydGOFLNtJAaAKhErJzAkaxP50nOsItHyHPClE+SIC0GYkjUq6dKY8TDrpKW9B8JIknSI115zNRrrAcluta4dWkDcEEDY67k6elXzH/06LvhvLO7PELeQEKKToRv8o17xXHELnxm9lQmSFARvPqCP0qFg7jakggo6BITBEbkyNBoNudGbrF0nyKIUEg+ROgMRHcj6VRra8F1ntkTMrlugPZHAjMUpWNtgcqo93fSRrUzBcXS4HAFJUpYHkyFRkTABO3eN6M3+LKcSW0ylC0edJy5ZMe6kaCDlIorwXwW2wnx0ozuHTzLAME67wB1+tXltn8yLypK3Yj8KcNoWUqW2JKj5YVlEj3s+gTz01jLTFiyGrdClnRCUFR1MkJMyTySSUp+cAa12xJxxC1BCwPKIzAKGWdYAiI16mk7i/HxcqFuVENNKzLVI/iGBlTGwAknXrtXQp25KSqOT3HjDrZLuUuBKFKTAQ3KiYUVI0MkAaCFUTYw3KsqzxmOXwwY11lWUbHQfTvSTj/ES2TkbyNluQkJMlIj+Ye9O/wA63Y8cOtsl17Ic0BKZIUoCZITyB66da6VKbRKrpvkJe1HioeAbRIAOZAKk80oElJ7SpO3MGk/gHh4XNyCoS23BPQn4Qe2k/KgmKYkq4eW6v3lkmBsOgHYVYfszbCWZ+JaifknQUed6NG3diN1Vq7ksIcru8cShRbGSOfMgbVy4X4rLgyOqlQO/UVKxReZlYG+Uj5xSDw2oodJ5Rv3oME45LO0sFr27qlOJg6g6TtFMDaid6QrDiVE66UyYdxG2fi071aEkuSs4vsNFsmBHKpnicqH210lQkGRUpt0Gm01YVaPFzhaVzIpJx7GVWClnw1FCU5pkR0PfTSrDQqlnjzDs9stQOVSATmidPikcxH5Vn6zQUaqU2sr6BqVeUbxFjhzjZu5ShClBLpnya8tdCe35VX/Hfs7863rYaySpsesynp6VzUgN3TbqShDhUCUJ0BgxpAgT95ohecaFu+eB1bzxHoAD6GZpH4fpVptU3T/4yj+U1/UFqS30rvlMrlrHXmxkzRl0gjUdjNZVqrsrB4+IUIJVqZiemtbr0VkKeoMOYqpUgaA8z+YH96B45ZFSSTqepoggxXtzzCDVKWnhSXpRE60p8lR43YwTpQ62tc375098R4fvpSzhLYzqZI1WRkPRWumnXQUWxVM621mqA4DORQSpEHpIVoNttPXkKJYXdm1fC/8Axr0MbZZ1iOaTr6E1xt3fDJn+lXpOh/8AU/Ymu1w1nGUkyPd/q7/3qUiGxxJVcHI2nMYn5dfSpGF4CoGAdj9+evrS1wxxOLZBSZCjpPMAaZfQU4Ybxfb5ffAMc6RrzcnZGhp4OCvbkkqsXEz5gN9N/wDmh1ywtQyg7kFRgaDYVFxrj5tIytnaTPelFPFxWrVRgmSKUcXza4/B3HVrDSIClq0mFZzuekaCottaJLiT5lpToYUU76bnpUfC+IUEADWNdRz2joRW7vEJUBPl3PIfMihSlJvaGhB5ZLxBTiE522iVpITA1CgowNtuWooS9xKpxQbWjw4kKK1aSNxtIptwC4XBUVZAlKUoyiQop2Ks2s9x0oTjlgHXR/AJWEq1CgEwomZHUyTR6cr+mQtNbXdHCxSlwFDHhpWuAI1HeVcutem+E22fOuXF/EqSEk9SneOQFFuH2EIYOVIzEwfLt2Ecqg4hYOrURmUlBEyAPpFFmtqwCUt75sAL/FQUZEJAIIAWdhzAEV6HEF0wcvjhR8spUkKOmv7FSmMOQklsgLk6L2KSNToOtQsYtPDSlSEZSk7jZSTptvXJJLJdSu9qGg8VKvm0pUgMLjyrCZTniAcp2+tJ/wCPS2yoK8ykSlXI5ydFa+lG8DdCkFbuqE6IBUBKj25jvSnxvKAIIhfmIH8x3nqdtaJFvdYpUgtt1gUrq4JUSdSajOOlUSSYECeQ6CtrFc6cirGZNtmCrA4QvsjSBMETP1/4qv4orhF+R5Z1G3cdKHWhviWpS2ss65x0kKSBy070r4ddkSkCDJr3YpWvQaDuanowMyVDeKQqVoQw2bWn0U52dgfcXBjc6VwTjDgQoawREVPubUpPmBHflQ59mdPpQ1WUhmehlEa+DOLlIQGyokg8zyqysMx7MaoFDJSdDBp54FxZxasqjOv2qs3KOYsQqUV3Lqs7qa64k0FMrCjoUKn6GheFyIrh7Q8XFvhtw5pmyZU/1KISB96fpvdHJlyVngqE3im0ruH0T4IIAyglxxJKUKncJ92SDHlpG/HeMSof6qtVJ5LVuVJ6K5xz+1MWD8VGSl2FJVv29B0qBxNwZCfHtfM2dSgalPdPbtyqNPS23k+X9kvAWrKOFFY/N/IJTiChoFVqo6MXTAztBSuauvespi3sC+pcHiViXI57VGcfA/fzodeYjG2/50diyO2OEFJ+9V5ijcKkbjUEdaY7zFZHrSxiD4mqsuhgDiXW0vD45C08gsQFfXRXzrTbmkc06eqfhP009RQjhrEcq1NqMIdHPQBY1ST+Xzomo5TMbSCP9p3+YiflVkQzjizQELSZzDzdlDnHQiKBOXJB0NHb9JykDX970urbJNLSitzH6VR9NGOPE614S5rWorxOtWSRDqO4xYbiBAAJpkw7itpohTjSXI2SdjSGtzyiK4KuDS3Qu7jj1Ppsy7sE4xaUtEBIn4QNNal42oStaPLBBSdwTHM96pnAcU8JwE7TT+9xYi7t1IScikKBgn3gOVV6e15KblJXiHsGcUlMjY/DPPnW7u5UZA0UNSroBrS5bcWhtOVURO86g+lQ77jRK85SJKh9+tEavkAmEn8WyjO2ZWSSslI3rdzw8+WkuuKOVYkdBzE9KT7TE1Z8y/d7n6UxtXl1+GCC6FMk5kidPTt6VEmu4xTj4JyMLQEIWuZCgBHOT+WlK3tEgOIAMwDtt1p0Vdw0EROx9Iqt+MbzO6B0qlC7ndhdRLbSsLs1utVtA1rQMS5upmFsyuTyqIoQal2DsGh1L7XYc0m3rR3cXHXAr9kSm4QVBUQpJ1T8uYo226mcras6Rsecd6RGbiizLqm0hWozbGsTUUdyse7oVIyzf+BuI5KqNfYGFpKmxqNY7UJtMWM+YzVi8B8SMtKUl2EhY0XEx2Iis+FGUaiTdvfsE1m+nRc4x3eyKrfQB2PSj/CCsq8wnpXHiy0Sl3Mk+VZP19KK8MhtsArUEiecD6mn6ct8FJHmtW9smmWNh99mEJVBqqPbTxdmcTZNklLZC3SSTmcI8qR2SCT6ntRPi72ltspLVnCnDop0e6nsk/ErvsKrbE8VVcFJdyqKdsoA36q3NalGm090jCqSTxEgsOzR3COJ3WNBlI6LJA+g1qBbYa64PK2QOvugepVXdWHMNf6z0q/kbEmemc6fY0xGObgpMjXaEOLUspAKjJCGyEyegzVlSRjVuNBbyOqtSfUzWVexTAx3mJ9KB3eJd6g3N9POh7jxNc2VSOr1/UUoKqkMWk70TYs6gsACgppntrrxGgv4hor1H96g3lhpUbCrnw3Mp91enz5GrIqwup+EEdNB/Sf7bfSgN3cebSjNykgH5/5FL1wklR0iqyjeQSE1GJhVRDDcBW6M5BDY5nn2H967cI3yUPZHEghXukgeVXL67fSni6d0gHTaptYhzuV3iFvkMAaVBNMmMtgzS28IqEid+MmgqK9JeI2NcyqvNWsRvfY7FwnevTbsGa4TW5qLEqY14v4KrdCmVSVFIXOhBy6/Ka52GI5UBAJyp1+dLAXXvxzEChOkMLU2G53iuEqg69qU7u6Liyo8zXGa1V4QUeANWvKpybrCK1W5ogEnNNB1GmjqATE++gdP9yRy5j01jJBBrmhZBBBgjUHvRFRDic40UPeHfr6GoauSntYY4QwhV3coaA5yfQVZHtUaZt7dhkR4pMwNwkAgk/Mionstbas7Z29e008s7wOQ7k1X+PY8u7uVvvKjMdBvlSPdSKzXT6s21wjXpatwlFzfB2ZeotYXpBApat3ydAkmOlEbO7ykFQKeYJoNXTylhI9RQ+LUIxvOSsMnHALdkhQOVRWPWO1IbKXntsygNyTp99KmYxjAdUCtSlxsNkj0qIi7WrRIyjommtHpnQpbZO75PIa/VLUVnOPBObwxATLrmUz7oEk952FejjLTUeCyMw+NfmM9QDoPpUNSY94x9z9K21Hwt5j1Vt9KcSEGzLrErh8+YqP5CohswD51SeidT9aasJ4JvLvVKVZOvuoHzMCmG24Hs7UZrt8KI3ba1PpmP6CuckSotleJt0cmVEdSTr9BWVaCcasgIRhxUkbEhRJHUmayq9RF+kyo0pKqmMWtbrKsDCDFtU9hisrKkhnq5tpTS1iNvlMjlrWVlcQEUO520r6/mKiuNAzp/wAdK1WVcqQLi1Oqgfdpqw3FPFZCj7w0PqOdZWVBILxJ6gD51rKyoJONZWVlSQZWVlZXHGVlZWVxxlZWVlcce8mk15ArKyuOJTNodz9KkJQE7c96ysqCbhVzFHnGUslX8NJmO+wmoDjKUEZjPasrKhRS4LXbZteJKPlQAkVG8NS9SfqaysriWSAW4PllWkawBG/rNSbSxddISmBOwED71lZXPBEVd5HvA/ZGogLuHA2nt5zp6aUWcvcPsvKyz4rg+JwTr2B0FZWUObsrhYJNnK8xe6fQFOOhhkyAE6nTlA2oOotp/wBNGZZ3cd1M9QnYVlZQ2GXg5m8c5vr+UgVlZWVTcybI/9k=">
            <a:extLst>
              <a:ext uri="{FF2B5EF4-FFF2-40B4-BE49-F238E27FC236}">
                <a16:creationId xmlns:a16="http://schemas.microsoft.com/office/drawing/2014/main" id="{EF72605F-4E17-4AFF-8D5E-35EC5FB128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830263"/>
            <a:ext cx="2619375" cy="174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sp>
        <p:nvSpPr>
          <p:cNvPr id="14342" name="AutoShape 8" descr="data:image/jpeg;base64,/9j/4AAQSkZJRgABAQAAAQABAAD/2wCEAAkGBhQSERUUExMWFRQVGBgZGBcXGBoYHBgWGBcXFBYWGBcXHCYeGBwkHBQVHy8gIycpLCwsFh4xNTAqNSYsLCkBCQoKDgwOGg8PGi8kHyQsLCwsLCwsLCwpLCwsLCwsLCwsLCwvLCksKiwsLCwsLCwsLCwsLCwsLCwsLCwsLCwsLP/AABEIALcBEwMBIgACEQEDEQH/xAAcAAACAgMBAQAAAAAAAAAAAAAFBgQHAAEDAgj/xAA9EAABAwIEBAMGBAUDBAMAAAABAgMRAAQFEiExBkFRYRMicQcyQoGRoRSxwfAjUnLR4TNi8RUWQ4IlksL/xAAaAQACAwEBAAAAAAAAAAAAAAADBAECBQAG/8QALxEAAgEDAwMCBQQCAwAAAAAAAAECAxEhBBIxE0FRImEFcYGRoRSx0fBS4TJCwf/aAAwDAQACEQMRAD8AsFAFdAkUOTc16F0ax9w9tCQSK2E0PTcmuqXzUbydpNAr0IqGHDXsLNRvO2kutVxCq627edQSDFWTcnZENWyzCK5qcA3IrlxSCw3KCZPWqrvMSedcguKjoDFMfppctg+pEtNWJNjdafrWIxNo7OJ+tVLjOGlLWaTPqaXcObUVjzHfqalaZeSOr7H0MhM6jWtkUOt0lvDEqB8wEzQTBuMVqzBxIUE7kb1EtP4Zyqew1KRNePArlZYk28JbUD25ipCgaUnTaeUGUr8HIsV48KpSWya2m2qnTv2LbiJ4NYWKIC2rPw1W6L8Fd5ADNb8OiKWBXC8um2xKiAKt0Dt5EJri49Xu3uvGBUn3RsetLF9xcltSkkRBiY39KjoyfBbdbkNvOxqTQi8xlOoCte360m43xyFSkGPz/wAUru4i4pWRBMq6frTNLR95g5V1wi1MPxNlIzLUJ9aiY/7Q20IIbMntVZYhYusgKUokHeuFu14qgJ0Joy0se7Buu+yCQ4icdUVqzRPyFSEX6gQpCj9asPCODGFWwEA+WKTuIODl2nmbkp6U0oxtawBykncbOE+NUKGRzRQ5GpHEnFyEJlCgfSqxaQHOyum1cnm1DQnSqKhFKyRbqyeQo/7TnQqBRfCfaiSQFiqzu7ApVI1FdLVOtDlp4eC6rS8l8M8aNFIM71lVChwxvWUP9NEt1vYvIW9dE29e/wAejqK8qxZA5is+3uNG029dQ1UM46nrXk44mouidrCSUV6CaEqx9NRXMfg1O6JGyQduHco0iToPU0vN4i4zcwtUknlsBXO7xXxAkAx5hQ3iF0oWhR05Vo6RRs5IVr3WGWPxCz4tsFdp+tU/eJCHx3NW9gFwLi0jtFUlxZcFF3H8qv1puQCIwYxaFVsTyFJWGOAL+dWKhJcs1+n6VVrLsOehoUSz5PoDxAcLB5ZarzCVwh6OlNybv/4QHtH3qvbC5ht3WonwWhybs8YUw8lSTGokdauW0uAtCVdQDVJW+HlQL6/K0j4jpmVyA60yO+1BppsJSZyiPpVJK6RZcss/Ss8ZI3Iqj3Paw+snJAHKgGKe0W6XI8Qj0qOlI7cj6Ce4lYQYLiZHcUAxT2oWrUwsKPQa1Q7Kn1AurBKTzJrl4JWoQdCdqv0sXbK77uyLZsvaK7dOwhORudzvRDGLlK0wtUx+f60jWrCmwkARNcMTxNQVkBPeaya03KVom3p9LwxzRjS0QESUDkKHYy0/dqBQgISRHep/CCFLa80Gj1hbOJcIgeHHzml41al/4CzjCEnjK8ihh3s1JOZRmo/EHBotQXWzqnXL/arDZvwnWgfE+KgiFCno1Om+cikl1sNFfOKcusoUCBy02qXd+zp1KM7MlW/rR+3ugtSW1pCUbyn7bbUzYVigblMFSBzjYdzTlLUwk7SwxOtpJQV45K9wPjV61V4T4IjTXf8AzVj4ZizN0mSQdOdA+LOGEXgzoEK5EVXLiX7JyFSB15Gm/dCXGGP3GXDbcZmQAodKRlPEHK4IPWmbDOKs6YUCT6SaIO8OG6Rm8OByJ0qHJLkjY3wIN5Z6SNRQxVsR2ppvMEetVapKkT6ipo4TcuUgtpCZ68qh1ILlkqEvAmBw1qnpPspuOak1lV6sC3TkQFcSOH4TWJxx47INWgjhBr+QVLa4ZbHwCkenHwOdZlTjELg7INe03F0f/Gat5GBIHwj6V2ThKR8IrulHwd15FSITdn4DXX8Fdn4Ktn8EkchXNwoA1iu6cV2O60irW7K6G6KMXt8DbxfpUlKSAHmxKk9CtPxDuKY8Q4mtmQSpadPSkLib2htXLLjKESFCAe9EpJxfpB1Jbl6hy4YxMsNE2ziLxvkG1AL+aFGQarji60fW6p5bLiCpRMFJ0k7bUmWGZKyAopUDyMfcUZPFF0gR+IdjoVk/nTcsiy8FocHS5bKBB939Kqq/tFi4WAlRhR5HrXS64nuEoGW4cEjWFRQJzGXlSS6ufWqQfgvKNnkuA40gYMlkuJDhMZSdRrOoobww9Zsha7jNcQAUoTogq6KJ3/KqvYfJ1JmmNxzKwOpq6TIwTeM+L13joJSG2hohtHupA5mNz3pXVbgmBqTyrs89LeWNSZmuNhcFCtdxUlU7BW84eQzbhzNCzy79IqBh+HquCEoEq5/5r3d3ynFSvYcqZeDy0gytXh5z6HL2JodabhC65DUaaqTs+DVxhb6G0suIypUNDG47UwWHCjVswFutHMoeRPxdlVM4vx5wiGkoS2EhKSo5iQNcw6E0vYfxRcuHKpQJI0G5gdJrLq1Jz/7YXg1qdCCStHPudL+7U3lJRttpW/G8bylj3tc0VIOHvvIlxwQqYBgfSuNvY3bKko8UEfCYBjsaTksWv+4/BrlchHh8uWyykiUnami1xsJWvMDlIEaTrQxFlcqT/GShfdOhFc38RbbKUKS4lXp/fegp1ISBT21Xe2fY4vcVBp1QUg5eVAOIOIE3BKAYnX/FF7rF2yrKpJPqmDQtV00FElgLnQciKYoVN0/UVqUrQvFZA+DeKlfxaTHeieGcavIzIWgBJPmncDbSjuCYQpSszoyJ0yyI+lRPaY4yhpKEJHiKiT2plK8n+50mm0vuMnCbrbwdU2o+GkCAesEmJ5bVwcYZvElCokGD+VQ/ZliTLbSkrUASOdeMCtchdeyktrWrKRrpO9NRr9OGBLV6dOpjhfkbMEwJmybhKJHXc1lximcZGynzdOQrrgt2lYgqkdKjcR8KNZszJLTp1BSYBPcbGhZeW8CeOHyeLvh1biRC4J7aUOftby1SScikjaNDXfC+J3WD4V2mDyWNj86n3+IF/KUQUA/Wu2x7cktyjzwQ2cbVlE5p+dZTKzcoyjyjat1PTl/l+CN0f8fyTUxW1PIG5Aqgb72hXjKAgLJjSYkmhX47FLs6JdIPUlI/StDbYV3XL0xDj+zZWUKcEjeNY+lLuL+2y1bnwwpw9hA+pqsrjhK6t0eK+U5TuAZNecFwmxlS7pRHQSYI+W9dZWuTd3DWMe2t18FDack8xJP2oA/jt06AEurJUYgmNTRpXGWH2wi3tsx6wB9zShc48XXysJ8ME6Acj61MUvBEr+RysfZZdOjM++lsHp5j9TpUDibhBmzQCy+XF/ECQfsNqC3uMXLhCVvuFH9RAj5VCusRyjIjnuatkjB5cfhebqK068VVxDChlzDSaLNYanedOlSQQnGvKB2oasQKJXq4ntQ1DkCDzqETc6221MVzdBLSAdyKg8N4G5duhq3aU44dYGgSOq1HRI7mpfFPC71tc+A+pBWkJP8ADOYCRIExvV72RXlg113zTXpthS1Tzovw9w0p93KSG2kiVuq19EjuaarjDrNsI8JSSqYUucxHeNppWrXVN2GqdFzyhcwfhZbnmUOe3M/LkK88RWS21AyIHw9BtTlaNOshSmnEuFRHhxCgAebsCe0DnUVeHOuuHMtK0qElSUZdTuCFaiDprSuoqSh6x/S04ttMh4BwqzdjR1xSABCVESDzGnejKeFGrZfkVKjoB0HWKhYcybErynN4hAjYg0db8V4aQiYJUUyokflWdKpvd1ew7Jyh3Blxh4uCW3FKSAYgDWd9CamucGNBCQH3Uj151DxLhB9xKlKfUFJnIEwMw5gnrUrC+FLcpSVXD+c8lGCD+VTe6tfPgrvtlN2Mw142zoaXcqKjsFDQjlBotf2ziyFKCVx7pG88qX+JOB3AhK2XVuKCtiZKe4nl2qBh790kFCbgqWTBBHu89CRVZRW28mES6j3QaOz9rcLfLcpCxr5huPWp+C8NuKcbW8dJMQIo3huArSEuOLC3PhV6x5SOdGrdStQ6kBSCdBsJ2j5VenTfcHOtm0CDjSSlPn3QNPQVS3FmJrcfLhkpGg9KsX2g8WhlGUQVrEDsOZqvLJ0ODLE1p6emneTM7U1ZU0oL6i+cWUToSPSr1wbES1hNspCc05QrsDuarS19lly84ChGRB1zL007Derc4d4a8C3DLjhWPoB6ULVbUkoclKVVyXrO91w0QQ/bKhZAJST5VH9K5HFfxSfNLbjR1TOoI3pkYtW8oTrA21qM/wAIW61BYBSsGZBImf5uoocY+CrqJqz+4NLTamsr4BQeu9Q3sBU2nNbLlvfKeXpRV3Clt++nxEAykpEkDkCKGniRAUq3SP4joMGYA03J5VaVmvcinuvZA/8A6okaKJnn61lcLPCbdKAH1ku65oUImSdPlFZVv09Tyg1o+GV8pZSpLgSCpszB5xWsT9qVx7qEpbjoJrrnlIPyPfvS9xBhMeYD/IrUnBPJmQk1ghYlxLcXGjjqlDpOn0rph7odQUK94bUHr2y+UqChuKqsEvJt9opUQeVeBRi9a8VAcT8/WozGCuqE5TFSdc62LwWkoVuNjXuysAJWrWK922ArJgA5+QHPtVh8L+zNTgSt8FAjVHX16UKrWhTV5MvCDk8CPY4LcXq8rSDlHPYD1NM7/swxBtvMEodAGyFeb6HeriwnAUMpCUJAA6bUat2TGmlJR1NScvSsB5U4RWT5Lew15zMAgjKYUk6KB2gjrTrwz7GXnk+NeLFpbJEkrgKI9D7o7mrD454mssLeL6bdDt45AmRCRrC1DkfQSeoquOKeKXb2HHXStO6UDRCf6UDn3MmtCnLcris007DNde0VixCbLBbYKUrTx1iAogaqEwV6AnMqB2NBlYRmWXXjmeUcytQoqVuSY5elBsLVs8sQgZk54J82WY02mQPnTDnQhvIrOHlZYMEZEGDvMg66yOR0pTVVprEWaGj00ZWcv9A3FL5RCgIG8gaTr0FNXDNmyzbNqJSlxQzGYJgkwRpptzpce4YdW4rIPEKSMxBK/wCnzHeenajWC8LeIpKXCQW0iEqVsnUlSp39J0pOnezXf3NHUbElZ49j1iGGsLuA7nykRMEgKEzBUPT7Vu6fSlRKSoH/AGa5o7ASR3plRw0wG86yEIkQonKkkmBM0v4vhKw7mQErEKQRn0ylSchTlkBWh1/3bVWVOWN2EBhVg3jLOAdeelLbISDEKV5cum+pMk0Obw69aWkKfmZnWdo5+nKmZ15K1Apytpy+4mTmI3gk67/bagWOXPjfwm0rWlPlVlOVJ6CR+f2pZ7k3HsMQkm1glJtXoBNyYJ0KojX5VLssBe8SU3C9NYMZVfalBriRVmfA8EJED3lFYgmApIP+edH7VN082FNvrBBAhACQesnkaE6LjJNvDCbm00mhkZtXiJQ7tMiPi1G1TGMMUcrrgScnPKASec/SqxdxC/ZW6RcFCUHzBZBIJnQjKTrptTdwhxW5eSyHAohOZQIEzMEgp5aDeiRoOK3N3Xs+4vKUuF+wyXGIZAcg11MdPSg2NcR+C0XFnl+xUvFGvBO/vg78uooFdYS3cpyuElOgjNln0FTPWU6cts748IPToNw3wX3KpunX8RvAGwVLWqEJ6D96mrt4T9nLNghK3gXHtyoCUp7AfrUXhPgG3tXhcMkqUJASpQMTpI0qwRiaFCD5T0I/WiT+IUqq2wlt8Xxf+/MypUZwleWX3Al7fLJhCFRyMRWWDa/jQfrRsgcqiKZUmSk5ux9etBqKUmm2/oQrWskS7dhJ3EfOpIsyPdJPY/3oNeYyhGQTqVAQd59OnejVncyB3o9GdPf0+ff5gZxklc209yOh6UscWcAouZcYIbe3PRfSeh70zYk3Cc43Tr6jmKywugsTNPJ2lskDjJx9cT5+uHPDWpC1QpJIIJggjrNZV/XGA27iitbLalHclIJPLUx2rdE6HuN/r3/j+T50JjXl+lTrq2JZAI3nLFA8GuFLQQrVSefajVo6VDJOqdU+nSe1aXJlcCzacIreWrKYAO3MVJueDPC1JmmKz8Tx0qabK82igkfc8hT0xwgXh59B05/4papVhT5f8hYwlLgqFqzKVAISVJXoUgSZ5EAVYvCvCT6m8rqQgTpO5Hpyp8wfhFm2H8NsT/MdSfnRtNpMQKTnqKk8QVg8acY5kL+EcIMsGQgFXMnU/wCKYm7WOX+KkQECVHXtQjHeJWbZouOrygdfyjrQ3SjB3m8/kupSliJ6x/GWrJlTrpASnrzPIDqapjiX20XDshj+Gk6TzjsKXePuO137s6hlB8qf/wBHvQzh3CE3OYlcZd08yOtMU6V1xb2Ocow+ZBdfU6oqWoqUdSTrJrdoVe4kzJ0HfpRu6wKSG2kkqJgAbk1PwvDkWywpQS66mJQqC3BESVg5RBInU6DvR3JQVgai6rv2DjHD7bTTSc+Z0kEpbJWMx1za+XNB5nStXd02yWvHQURKYSkjxNZK1LUdSRvHX512t2Vvgw9lGhPhJyxm5Sde0QNtAAK833CzTjajmWtYnzFWbUAjmY3HXrWdOa3ZNWmrRsGUcVokN2jK3jGmVJSkD1VqfXtWr+7vFJKvwqP/AGPmIH9J3mlHhfiP8KspUZSohM6kjcggjQiTqDv8qcf+7oT5Ulem5hMdZ6R/ahVUllsJThK9lG4DsMTF0lSVZAkFJWlWcjODpKAYkciaZ7V5CBlSlJ0ELOaEzOUQDrz7DSkm7uQHFPoSUqghQgEep116/KssXlOIltZAV8ICQkkznyxzP68qinxeLx4Oq0/VlErie7SnyrWkhRACkgDVMmTA3g6ffrXjDLxtkgIuMzeZOUqTrk3SVBOypP0qd/0HMkoVlSlUeUeaIkmFq1nlr96CpSGnktg59NQE5ZP8smBpI26UwpKS2pANm31NkziG5YudEpKQgaLCZidwoaSn+1SeCH3vEKFJUSBoRrmjQanfT8hXnAVNuuFCUALSCMqpEEZRIiQTJjvUm0wm5XcJKViVglMLyqAByrJSNQZBE9jQUp5VseBj02z45Cl3YquLlK0KyKSgpcynUoBJCSkbwZ8u+sV0wbGsPZchSA26lRK0rIQpEAHVQgKBMaTpNTbZKLVrPrsZAAAzJJlRG0wT13NU9xRif4t9x/TIFZUjKE+WNCR1otGnuF5vt2HDjHi0vXSUpgIamcqpBKjm3HQQPrXdjGARVdWzkUw4eTANJ6rTReWem0UodNR8D5YY4tMAGUj4Tt9taYXMeQoJjQ8x+gpAsbmi7LmxHWsStCycezL19JTk91hws8TPWjFrdA0oMYiCACNeXy/OiVpfba0lTr1dNK8crwY2o0l82sMF1hbbsZ0zHyPyPKu1ojLpOx59Ki2OIg6K+tZiVxkIPI6V6KjXoVodWHK58mNOE09jDNyMyFBKgCQQDvBIiY50ncEYqVN5VHzJUpB5eZBKT+U0Zt8Rqe08k6wD8v1rRU1W2tYaF7OF0TQ5Wq0Fp6VlO58gLHzdhHBl2t0KbTkROpXoCnsnc1Y2D+zlCCFOEqUO8D6Df503sW4GgTr++dTWLUztP5Uk69WrhYXsN7IQ/wBkKxwZDYhKQOwFFmbXp+/717Q0lOpOp+Y6aV4Ve7gaD986tGjCGZsq5ylwdsgT72v76VxViGmmg/f3oPfYoEGSqO550l8VcauJSUsp/wDY8vQVyrSm9tJf35lumo5mw/xZxy1aJlRBUowhMgFROgjoO9Vvi+CvXRLt05PNLST5Uj15mkLilta1+KpRVm3JMwf0px4D4i8drwlmXGxpPxI2B9Rt9Kbo6ZQ9UssDUrN4jhAW9sUpBbKYSdqGYDhjzb2cEIQkwVq2I6Ruab8eUkKMDbSeU9JOxqAnC31jMhuQEyJj12584qKuo24X3GtPo1Nbpv6BFFn4nmElCjEgQVdQmdxv+VTsZwNtTaFO50JCAUHQZhrCSD5o05Jn03rWCp8YJaVdXASIllMJgx8K5ic3ICaOt4BbpkeASoAZlqVME7lS82+o8u+tLPPq7jb9PpWDjwyEJaP4S1W9J95w5EJUqZ1Ks6zB0MAATB3JjP4E9cFS3MqAPLla01GnM+ZPf6UMxMqtHg609CT5V5HIUNISSOggekVLveLXwkJ0cIPmOcFPLoJMyDMwZG9TUe6N3j7EU4uErRfPm5CxvhFSW0qZJKQPMBEiNwJG4n9RvU/B7xHhAqSAoZQqUkAiD5p2ObmO07GtfiLpxsqAKljoMoE8vNqr6ULu2ElUOBLCFpGQeZaCrUqVnncEwTGxjYUKmo1FZhqkpRdgjf3Vs+ktqKSkgmUkBSTpoDt9dKXLc/hlqQmHGlKSU6SUQqSpK4ELAJHeaabDAbYkStazAPvJEGOqRrFS/wAAwGtAmUzBWZ1nbUxr1oe7pOxa8ZoB/wDeCchQArNPSSIMiBynUR3oZf2K3S2RmC5WTEAjbKhIG4H1MnTSjGELbBCXAlJOZQOg2MESN9+eu1HG7RsuhawA3sMisubymICfe066bVG6VKdksEStJC7hVusPt3HuJKvDISkhS0KhKlLB2mZ78utFmLZCrgLbIQ8szmzbaqiFbjOTmjae5oojG2wIKApaEoUSjQAeZKVHKdd4+vWhGENlwNJLBnQqe0k658hAEZtiRyzego8pbluZSMdqtYN8UZWrO4WApWRoCVJ5OeTynYwoiek1QpeOoG1fRXESGF2T6nlqS14LoOXQwrKQJAOuZCOR3r5uacg03p4rbdGdXqO+1hG3XTfgDKiPdJFZwjwV4oS47MmChsDUp/mV0FWxhHCrTSRnyk8tJ9PSla8er6YmjS1zowV1kTsP4fU8ZbPlAkqUClM9AeZ9KNt8KvoGoSR1Cqc7e0bkJJzRsNh9NqKuBJAECKWfw+E1lkv4xW4VvsVqvDnEQVIMDprXfDbfOojNEED/AO3T5/kasRLSVjlG1C8V4WSsZkABQIPSk63wlpboO/sEj8V3+mat7oENIKVZTyqYoFSYBjpIBH0NDQlSFZVCI07RRBhdeSq76NRuF0yaqur8gm5CkElTgbA6AJH3obb8ZjPkQ6cvwrIEKPOD2rt7TuGVXNl4jc+I0CtIE+YD30Rz01Hcd6p3DeIdMi4IPXmeRnke9ey+F7K9PfJepcr55T+TRlVZPgtW+XfrcUpF0pKTsEhMARy0rKTmeInUpADwAG0gz86yvQWp+BKzLzQsb/c9egTufnFdkYiCkjpziB8qEKdHYAb/AK7UOxTiFtlBUogD96AdfSsfrtYiaHST5C91cnNJVAG39yf2PWlLir2ls2oyghbnJI3+Z5VXvFntOecJQzKEn4z7x9B8PrvSGl2SrMZzayf5us96PS0s5vdUdl47g51YxxHP7FiYZx4t+6yvkZXB/DgQEHkn59aZb61C01UVvbqXt7ydU9THTvVo8NY0Li3BP+omErHeNFehGv1rTpxiltSsJVG27sU8UsQMyFbKoPw5ZrRcjISHEKk90c/UEaU78RYbImKG4JZjMVkQqCgHtzH1/Kq1Z7I3L0afUmohG3ZS44pKhmKvMdSnKQZ1EeadhrTXiF+2ygJBCSISVR5tdYbQdTpuo6DvQN/DcqZbBVJBUVA6EbQego5aBsgSEiI1Ik9NzrWVuu7M2ZJKzQsX106kpWyFZPiPlbJk6QAJAPPrrU5vCV3AK1vEJXoppo+HqNRJ3V86ZFtIWNTm2yhPWd9tRQkENqMrUOvl3BOyRz/zVo3atf5FXO/CydGOFLNtJAaAKhErJzAkaxP50nOsItHyHPClE+SIC0GYkjUq6dKY8TDrpKW9B8JIknSI115zNRrrAcluta4dWkDcEEDY67k6elXzH/06LvhvLO7PELeQEKKToRv8o17xXHELnxm9lQmSFARvPqCP0qFg7jakggo6BITBEbkyNBoNudGbrF0nyKIUEg+ROgMRHcj6VRra8F1ntkTMrlugPZHAjMUpWNtgcqo93fSRrUzBcXS4HAFJUpYHkyFRkTABO3eN6M3+LKcSW0ylC0edJy5ZMe6kaCDlIorwXwW2wnx0ozuHTzLAME67wB1+tXltn8yLypK3Yj8KcNoWUqW2JKj5YVlEj3s+gTz01jLTFiyGrdClnRCUFR1MkJMyTySSUp+cAa12xJxxC1BCwPKIzAKGWdYAiI16mk7i/HxcqFuVENNKzLVI/iGBlTGwAknXrtXQp25KSqOT3HjDrZLuUuBKFKTAQ3KiYUVI0MkAaCFUTYw3KsqzxmOXwwY11lWUbHQfTvSTj/ES2TkbyNluQkJMlIj+Ye9O/wA63Y8cOtsl17Ic0BKZIUoCZITyB66da6VKbRKrpvkJe1HioeAbRIAOZAKk80oElJ7SpO3MGk/gHh4XNyCoS23BPQn4Qe2k/KgmKYkq4eW6v3lkmBsOgHYVYfszbCWZ+JaifknQUed6NG3diN1Vq7ksIcru8cShRbGSOfMgbVy4X4rLgyOqlQO/UVKxReZlYG+Uj5xSDw2oodJ5Rv3oME45LO0sFr27qlOJg6g6TtFMDaid6QrDiVE66UyYdxG2fi071aEkuSs4vsNFsmBHKpnicqH210lQkGRUpt0Gm01YVaPFzhaVzIpJx7GVWClnw1FCU5pkR0PfTSrDQqlnjzDs9stQOVSATmidPikcxH5Vn6zQUaqU2sr6BqVeUbxFjhzjZu5ShClBLpnya8tdCe35VX/Hfs7863rYaySpsesynp6VzUgN3TbqShDhUCUJ0BgxpAgT95ohecaFu+eB1bzxHoAD6GZpH4fpVptU3T/4yj+U1/UFqS30rvlMrlrHXmxkzRl0gjUdjNZVqrsrB4+IUIJVqZiemtbr0VkKeoMOYqpUgaA8z+YH96B45ZFSSTqepoggxXtzzCDVKWnhSXpRE60p8lR43YwTpQ62tc375098R4fvpSzhLYzqZI1WRkPRWumnXQUWxVM621mqA4DORQSpEHpIVoNttPXkKJYXdm1fC/8Axr0MbZZ1iOaTr6E1xt3fDJn+lXpOh/8AU/Ymu1w1nGUkyPd/q7/3qUiGxxJVcHI2nMYn5dfSpGF4CoGAdj9+evrS1wxxOLZBSZCjpPMAaZfQU4Ybxfb5ffAMc6RrzcnZGhp4OCvbkkqsXEz5gN9N/wDmh1ywtQyg7kFRgaDYVFxrj5tIytnaTPelFPFxWrVRgmSKUcXza4/B3HVrDSIClq0mFZzuekaCottaJLiT5lpToYUU76bnpUfC+IUEADWNdRz2joRW7vEJUBPl3PIfMihSlJvaGhB5ZLxBTiE522iVpITA1CgowNtuWooS9xKpxQbWjw4kKK1aSNxtIptwC4XBUVZAlKUoyiQop2Ks2s9x0oTjlgHXR/AJWEq1CgEwomZHUyTR6cr+mQtNbXdHCxSlwFDHhpWuAI1HeVcutem+E22fOuXF/EqSEk9SneOQFFuH2EIYOVIzEwfLt2Ecqg4hYOrURmUlBEyAPpFFmtqwCUt75sAL/FQUZEJAIIAWdhzAEV6HEF0wcvjhR8spUkKOmv7FSmMOQklsgLk6L2KSNToOtQsYtPDSlSEZSk7jZSTptvXJJLJdSu9qGg8VKvm0pUgMLjyrCZTniAcp2+tJ/wCPS2yoK8ykSlXI5ydFa+lG8DdCkFbuqE6IBUBKj25jvSnxvKAIIhfmIH8x3nqdtaJFvdYpUgtt1gUrq4JUSdSajOOlUSSYECeQ6CtrFc6cirGZNtmCrA4QvsjSBMETP1/4qv4orhF+R5Z1G3cdKHWhviWpS2ss65x0kKSBy070r4ddkSkCDJr3YpWvQaDuanowMyVDeKQqVoQw2bWn0U52dgfcXBjc6VwTjDgQoawREVPubUpPmBHflQ59mdPpQ1WUhmehlEa+DOLlIQGyokg8zyqysMx7MaoFDJSdDBp54FxZxasqjOv2qs3KOYsQqUV3Lqs7qa64k0FMrCjoUKn6GheFyIrh7Q8XFvhtw5pmyZU/1KISB96fpvdHJlyVngqE3im0ruH0T4IIAyglxxJKUKncJ92SDHlpG/HeMSof6qtVJ5LVuVJ6K5xz+1MWD8VGSl2FJVv29B0qBxNwZCfHtfM2dSgalPdPbtyqNPS23k+X9kvAWrKOFFY/N/IJTiChoFVqo6MXTAztBSuauvespi3sC+pcHiViXI57VGcfA/fzodeYjG2/50diyO2OEFJ+9V5ijcKkbjUEdaY7zFZHrSxiD4mqsuhgDiXW0vD45C08gsQFfXRXzrTbmkc06eqfhP009RQjhrEcq1NqMIdHPQBY1ST+Xzomo5TMbSCP9p3+YiflVkQzjizQELSZzDzdlDnHQiKBOXJB0NHb9JykDX970urbJNLSitzH6VR9NGOPE614S5rWorxOtWSRDqO4xYbiBAAJpkw7itpohTjSXI2SdjSGtzyiK4KuDS3Qu7jj1Ppsy7sE4xaUtEBIn4QNNal42oStaPLBBSdwTHM96pnAcU8JwE7TT+9xYi7t1IScikKBgn3gOVV6e15KblJXiHsGcUlMjY/DPPnW7u5UZA0UNSroBrS5bcWhtOVURO86g+lQ77jRK85SJKh9+tEavkAmEn8WyjO2ZWSSslI3rdzw8+WkuuKOVYkdBzE9KT7TE1Z8y/d7n6UxtXl1+GCC6FMk5kidPTt6VEmu4xTj4JyMLQEIWuZCgBHOT+WlK3tEgOIAMwDtt1p0Vdw0EROx9Iqt+MbzO6B0qlC7ndhdRLbSsLs1utVtA1rQMS5upmFsyuTyqIoQal2DsGh1L7XYc0m3rR3cXHXAr9kSm4QVBUQpJ1T8uYo226mcras6Rsecd6RGbiizLqm0hWozbGsTUUdyse7oVIyzf+BuI5KqNfYGFpKmxqNY7UJtMWM+YzVi8B8SMtKUl2EhY0XEx2Iis+FGUaiTdvfsE1m+nRc4x3eyKrfQB2PSj/CCsq8wnpXHiy0Sl3Mk+VZP19KK8MhtsArUEiecD6mn6ct8FJHmtW9smmWNh99mEJVBqqPbTxdmcTZNklLZC3SSTmcI8qR2SCT6ntRPi72ltspLVnCnDop0e6nsk/ErvsKrbE8VVcFJdyqKdsoA36q3NalGm090jCqSTxEgsOzR3COJ3WNBlI6LJA+g1qBbYa64PK2QOvugepVXdWHMNf6z0q/kbEmemc6fY0xGObgpMjXaEOLUspAKjJCGyEyegzVlSRjVuNBbyOqtSfUzWVexTAx3mJ9KB3eJd6g3N9POh7jxNc2VSOr1/UUoKqkMWk70TYs6gsACgppntrrxGgv4hor1H96g3lhpUbCrnw3Mp91enz5GrIqwup+EEdNB/Sf7bfSgN3cebSjNykgH5/5FL1wklR0iqyjeQSE1GJhVRDDcBW6M5BDY5nn2H967cI3yUPZHEghXukgeVXL67fSni6d0gHTaptYhzuV3iFvkMAaVBNMmMtgzS28IqEid+MmgqK9JeI2NcyqvNWsRvfY7FwnevTbsGa4TW5qLEqY14v4KrdCmVSVFIXOhBy6/Ka52GI5UBAJyp1+dLAXXvxzEChOkMLU2G53iuEqg69qU7u6Liyo8zXGa1V4QUeANWvKpybrCK1W5ogEnNNB1GmjqATE++gdP9yRy5j01jJBBrmhZBBBgjUHvRFRDic40UPeHfr6GoauSntYY4QwhV3coaA5yfQVZHtUaZt7dhkR4pMwNwkAgk/Mionstbas7Z29e008s7wOQ7k1X+PY8u7uVvvKjMdBvlSPdSKzXT6s21wjXpatwlFzfB2ZeotYXpBApat3ydAkmOlEbO7ykFQKeYJoNXTylhI9RQ+LUIxvOSsMnHALdkhQOVRWPWO1IbKXntsygNyTp99KmYxjAdUCtSlxsNkj0qIi7WrRIyjommtHpnQpbZO75PIa/VLUVnOPBObwxATLrmUz7oEk952FejjLTUeCyMw+NfmM9QDoPpUNSY94x9z9K21Hwt5j1Vt9KcSEGzLrErh8+YqP5CohswD51SeidT9aasJ4JvLvVKVZOvuoHzMCmG24Hs7UZrt8KI3ba1PpmP6CuckSotleJt0cmVEdSTr9BWVaCcasgIRhxUkbEhRJHUmayq9RF+kyo0pKqmMWtbrKsDCDFtU9hisrKkhnq5tpTS1iNvlMjlrWVlcQEUO520r6/mKiuNAzp/wAdK1WVcqQLi1Oqgfdpqw3FPFZCj7w0PqOdZWVBILxJ6gD51rKyoJONZWVlSQZWVlZXHGVlZWVxxlZWVlcce8mk15ArKyuOJTNodz9KkJQE7c96ysqCbhVzFHnGUslX8NJmO+wmoDjKUEZjPasrKhRS4LXbZteJKPlQAkVG8NS9SfqaysriWSAW4PllWkawBG/rNSbSxddISmBOwED71lZXPBEVd5HvA/ZGogLuHA2nt5zp6aUWcvcPsvKyz4rg+JwTr2B0FZWUObsrhYJNnK8xe6fQFOOhhkyAE6nTlA2oOotp/wBNGZZ3cd1M9QnYVlZQ2GXg5m8c5vr+UgVlZWVTcybI/9k=">
            <a:extLst>
              <a:ext uri="{FF2B5EF4-FFF2-40B4-BE49-F238E27FC236}">
                <a16:creationId xmlns:a16="http://schemas.microsoft.com/office/drawing/2014/main" id="{F760DBDE-5964-46D6-9F4E-E4CCE4F0A69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830263"/>
            <a:ext cx="2619375" cy="174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sp>
        <p:nvSpPr>
          <p:cNvPr id="14344" name="AutoShape 12" descr="data:image/jpeg;base64,/9j/4AAQSkZJRgABAQAAAQABAAD/2wCEAAkGBhQSEBIUEhIUFRUQFQ8WFBUUFBUUFBQUFBQVFBQQFBQXHCYeFxkjGRQUHy8gIycpLCwsFR4xNTAqNSYrLCkBCQoKDgwOGg8PGiwkHBwsLCwvLCkpKSwpLCwpKSkpLCwpLCwpLCwpLCksKSwpKSwsLCwsKSwsKSwpLCwpKSksLP/AABEIALcBEwMBIgACEQEDEQH/xAAcAAABBQEBAQAAAAAAAAAAAAAEAAEDBQYCBwj/xAA9EAABAwMDAgMFBgMGBwAAAAABAAIRAwQhBRIxBkFRYXETIkKBkQcUMqGx0RXB8ENSYnKC4RYjM1ODk6L/xAAZAQACAwEAAAAAAAAAAAAAAAABBAACAwX/xAArEQACAgICAQMDAwUBAAAAAAAAAQIRAyESMQQTIkEyUWEFFHGBkaGx8UL/2gAMAwEAAhEDEQA/APYKtRCvCmhclqYoqQ7UtqkhPsQIRALoNUzKKlbSRIDtpqQUkQKa62IWQHFJM6jKJ2pnKcgUAiyyiqdOE5qKKrcQqPLFFljZNhPKpbnVIKHGvDxS37vHdWMLxJtXRo0oVLR1gHujG6gFrHPCXTMngktB0JIMagFPTuAVopJ9FHBrskITQu4S2qxWjiEykhMpZKOITrpKFLJRyAnTwmhENClNKW1MQoQeAmLQmTIkGNMLg0ApUyJAd9sFC60HgjSuCFCAJtAki4ToUQI9ml7FENprsMWfMIILddiiiNqZyHIAHUdChdcwor6vCrq15haBLNuoiUbSryFkmsLjIKtbe52ASVlPIootGFl2XqKo5BU7zccIguwkZeRyWhhYqI3lV13cwiK960d1Q3t4CVzs+alpnQwYbe0K9qyFVNcJU9dsjBVaWuaVzZyvY/GNKi9oNUlWqexVVQvCOUYyrKvDI3ownGnZBWv3A8qz0XVS50Hsh2WQeUZb2ApjhPYOcHd6Fc01JVRo2XQAyU4v2+KzF3eOIhvKexpPAlxT0vMcRSPjpmmfdoK41GEBUvI7oKpfAuASs/1FvURiHhr5LB2tQuR1EPFc/dgW5CrbjSA7hax8zIuwehjZfUNdae6PpXzT3WLGiPbkEqZlZzOSmV5qX1GT8VP6WbUVAU6ytvrkclWlDVwRymMflY59Mwn4849otSFyQgv4h5oildByZjNPowcGuyVMnSVypwQuSVIQuHNRIRynTQnUCWqSdJLBGKjqHCkKFuqsBWirYGUOrvyqao9GajXlxVZvO7IRyS4loqy90hktGFLf2RPGFxp9yGtTXWtN4ByuVmyJ9jcI0PQOxRapqe1hIKDrsqOyAs1rYrwQBIXLzZpQXXY1yjDdWA3HUTy8icSiKV4XZJVI3T6hMlqsjZPa38JSrlzdDfieb60nHjQV/FCDEo2jW3LPsDpyCrO3uY5WM210dCfGi4+74UdUloT29eQpngOTuLaOXkdM60K7LnEK71GdmEFolkGmQFaarIYU9GPsFJy2UOnXEuyrW6uQBhZnTaTn1TAIAOVo62m4ylU5SjRfE0tso7pxyUtEpe0qeiOr2RhHaJZtpiSPNZYcKWT8Dk8ns0F3NtDRCjs6cHKV5r1MGJCqa2tgn3SnZyhF2KxhNqqLu/rANwsje3x3FXX3qW5VHc1WbjJSudOe0zbDKOP6isuLh0ozTrl3iVzuY49lM1oCTWCSdpjbzwlEuaVUkcqxs7nPKpLd+EXTcuvgyyxs5uWKmjWUKkhSLO2molpyru3ug4LuYs8ciOZPG4E6YhJJMGRxCS6hJEBYpJJili5y4oG9YSPVHApy0FWToBl3WUuXf3Fs8I+pT950cDChcwylPInsYxLRBd2o2GF5hdXz6V3Lp2gx5L024Y+MBZvVenXVfhyuT5EZSaa+C+TDzWn0XdjrbHUxHgq66ug5xkBP090m9g94wrC50JoMlyzyRySimx/BOEdPsqRTb4KcOZEQnvhTYMvA+aGpV6ZyHj6hKN8X2NcG9pE/3OmeyHr6Ww8QiKbw7hwKb2RnKkrkvaBUvqOaGnCMLmpalpRe8NXQrgpqMXFbFpO3oN0WmVYXzQRt8UJYXIAUdeuTU8k5GuOhaXewq2sWsEgJOBKIjAQ7rjKq2ugxT+Aeo0A5Vfqt1taYRF4wzKp61YOOeAlsk0pUPePC9sy94XF8mVLa1YIhPqUvfDQVG6g9rfwn6IyaapjkIKLv5Zb1Lw4AUV3o/tGzOV1pzZb72D5qxY/sk4rlL8GHkqEo8aMV9xq0X9yJVzTvZAWgfbNdyq290fuE0o0tCGOKgqXRDSvYVtZVtwWQu6hYYKtNEvZwgp1KmbONou6lTKnttSLTyoKlo5wkKO2s3bshMxco7RlSemaqyvC4IsVsoKzpbWqZjwuv48purEcsYroK3JlF7VJPCpcrklOSqHWdda33GnJWCVlia/1PaSfBCWWque6J5We1G8JET6ovp+tNTPgFq9IBqa+AIUDAVJXuBIXLroALkZacmxyF0TtHiuDVaDGFTX2s7VTs1N9R/eEu/ISdI2WFtWzV3twWtkcLzPqvqOrv2tkei3lzXIpRBJ8lheotIuTL20d4PA4I9Up5Vykq2NeNkhgTlJX/ALKC+9s6m1znfi8Sgreq+PxfQo2lol3Uc11du0N4b2xwry06TLgPfa3yhKOKXtSLeP8AqOXJJuUaiv7v7FDZXdRrpDjjzWq0/qJxgOCkodEtH9t/8o2n0eARFTPoqSw5HuOv6j8s+GX1BY21BPC5pWZBwcIpmlOaIDgYTNpuHITkFNJcjmTcb9pZ2VjKKq2YAk9lW2+pFvKmq3ftfdByU9CUaoVknYXZ1t0+ChrtbKK9iKdOFXOaXHCrONKi0HbtHT7fcICjbpNNnIk90RXuG0mjOSgby4lsysJ8Y7raN8fKWr0DXNSm0S1owqe91tu6IEIa5vwSWzyq9+mzkFcqc5T6Orjxxj9RcM1mnxHKJaaT42nJWcuKBDIHbuptFoOBBKop5IvTLTw4mrNH/D3tMgyF27jIUtvcOPoiWkHldWEtHIkqZSVdGbVOQmHShZlhWjtqTQYR9V7WDJC3jj5FHkroz9jcFnuvCtmbOUFdVGuMrq2sy/vhNYcb6MMk12HudIwuqdqSire0ACJDF1oRUUJSk2BC1SRkJLSyhUNuH3dFlWi+GuGWjlrhhzD6FZarQd7UsJk5jmZHY+apunuuGWVd8u321fMtzsePjA8xyP2Rep9Qsrvq1rZ8hrqZaRghwaCJHqIRSaJYe+1cOQVLoUve00sySPoYJKPp9SU7mzdVDWg7TMES145BHPP5FR9M3jKVUtJgOyD65j9fyVMjpFo7NHX06I9/PfGFGbDxf+SPvTwUGSuTlj7mOY3rsFq9Osfy8oq00enSHEx3KhfdbVUazrxggGAl3KGNXWzXjOer0X91qTGYESEA7W9xycNzwsONaLn8ompqha0YyCfn3g+KUn5UmuXSN4+OlotNQ1mnknzx39fRUlXXjB2gYPP7qHUqjah3RBIyOMeSraltkBhmYJjw/dc+bnJ7Z0MUMaX5Lq11hxySCYyJ4RLteeIIGPL9FmqV4QS3bMzkGPmrS2pPZO4yHjHEKscbek2azUFtourbqAOeASR/JXdG5a4S10rJMtSXD2bHEubBO0mD5QFaW+lVmRsDiMzI2/WUxh9SDp7FMyxte3TLkua4ZCWnUKdOoXAOk9zwg6Nu+JPPhIx/m8F3UrBokkfPif5J+E6ds52SLkqiWrtcpufs+I8dwfJB3+uCnIDYK8e1LWb22vXXD3Co17/7N+5jQ3AYJywjzGVrdQ60bUptc5uHAcDO7wPgjmyOrT7EoeQsLaypljX1F1VwA7lW+pW2ygGzJIyUN0P7OtRdWcIIeQ0eEInXb4bSPok3jqHe2dXD5CnUktGbtNJaSXFy6r2jpDWCR3Kio3QpAk5JyrPSNUa4y4RH5krOOGFcWNy8iV8iClR5biVYUtODQPFF3OkbqrHNwCP6KF1SqaZjOO6kYSUm2utFZzTSp9h1Z7GtgDKmt3At9Bysmb8l3KvtMu8EH4gtoS5T2YSVRC3V8rms3fElD1sFcPuoCZhNxdmLjyQbRtAD4q5oW8AZz4KgsL0ucAtBskFP4fI5v2oWyYePYXTapFHR/CFJK6idoSehkkkkQHzle/Z9AOxzh5A4VdR0O8tyTSec8g8H1C9uo6OHPiMd1HqmhhpAb35WlEs8Hr3F4x5dtc2ZkNJAPjhW9l9oT2uaXsIc0bTjBC9Pf0a6o2YCyeqdIgOMs+cLKadF41Z6J0V1J97tWkkEiW+HHAz5Qr0t8wsH0fQ+7UiY90mf5StfZXbap90wO5P+658kbrRzfkBpysXqlVziQF6S2xokfC71eP0ldfw2mOKbG/IJbJgcjaGdRPPNE0JvxNcTyTwAidS01rnkMB5MDkhbK9sSRAc0eUfssHq2j3NOq6q+7pMoNI71J2nG0tazPbulskKXFrRaXkcfcv8An5M/qVbYC2e+SgrSuSMZkwIP7I3rLTPZW9Os2qyp7Zwa3YSZwXSD4YH1Vf0Npdy+4DqLtjaMGrULQ5rZzsDThzj4fsln499mUv1CUc/CKtf5s3nT/Rm5jX3BLSRIaOS3/FjB4WpqUqLGgNYz3cNlonyknv5rj2v/AC2uzJnHlmFXXtzGCRBPPqr6x+2K/qONyyO5MetqRB90Qe4EgR2lUup6tWMDcQDIkds+XZGXOptYC0bXQCQR3PaVW3GrB20kN3jGJz5wUjmdalIdwR+VEHt6zpLnlzi3sJg+p8UzNT3gg4k988lGUK++BiBMng+pQV1Rg+745PolaXG0NN8nUkVeq6SKklmcxjx8CO/zQ2mMqUX72ZA/HTImAPiH94eXP0VlcXLoiDjyj5gqNuoN3gtLt428DBJPeOVrjyNKkK+R4vrRqS66a7Rq7O8pupbqUN35O0CN3cEBUd/euLy13In6ePoh23b6dcGkz3KoJePgDhz6DM481Ga9au+rsp7XUQC6MEicAE8+IBwYTSytpVs48s0sa4uL5J1+GRGhUqOhrXOz2BKuLTpu4xFN3jmAjema1Y/82q9xkbWg4xiTtHHC0dG9M8pnGoS27NoZZyjyqguyoltNu/DgIg+KyWthz3O/wyrLq6g9/sywkbc4JByPJBWQc1u4O38y1/P1W7acvTroopSXuZl3VdpR2mXx3CVzUYHVNrhtc6YB4Poe6udP0YN5Cx9Lk9DCyKi5tqLagylX6bJ/A75FT29owETUDZ4kgfJWVOg5pneCB3TscSa2hZ5aftZS6bolRjwXNwO8q8c2AfNUtfq1pqFg7GN3bHgrRlyHRBn0WmGEYtqIMkpNWwsVIAHgn9ooGUSVM2guwkkhFs69qkn2JI6ARWlsAJ8UJc09zirUthnyQjKUuUjLtlTl1Paz5KrfZhxyJlXN0MAIRtPPorLoIBqOle6BShrh5SPosfqIu6RzTDmj+4Y/Ir0dtPxUVa0B5CwyYlI0hPieRP6lqNd7wc3xBC02h9TDc2apg4IJxnE+XirvUul2VOQFktS6ILZ2Ejy7JB4pQ72hnnGfWmbq+a91NwbBndM+faO68svrq4p1Dbv37K5LWbnb2CQI2lwmAexIMH5r1bQHmpRYH/iNNu7/ADtEOPzIJ+aV303QrEbzJBDhESC3uClsuBydopNKarpnknUtlVqG3p0/dY0Oa6GwATEvgYBPlBK9F6d080remx7NjKbQAzhz4H/UqHxPMnK0Fpo9OlmnTAP953vO+RPHyQWsAhpImByqelLHE0hHHybS7ANQ1Lnj/bwVNf6pNOMe6SfWeyFvrhxKqa9Qnx9Epylux7itFho1L2rnAgOgYBmZ8QR355V0/RpIhrQRHP4SR4mfDul0Vp5c4EN90A7j/ecf2wI9fFaq7phrXYGJPl6I+gpQ2B5nGVIy4sDgmGGYEZGO2fGIUeoacXSRtkRPb6DxE8K4sGbyAQMbjnPPb9SgdSqMhzW7QQ4ulvJcZ/QAD6Ky8WHD+SfuJcij9jvDgDhoMDyAzz25wqpliabw6JaDJ9OZCsagc152iQCYH5Z8cImxBqAscIDpwRnwgHwXOnhrQ/jzv56CaF1bvIDHgkjcIE4P5HsrTT7RjGkhg9/LyIEkYE+JAVbpXTxp99wZhgPLR3A8sD6K2psI5Cd8WmuqEvJST9rsdlkSMfROykQciEfaOEzwrENaRkfMJ9YE1piTy1oyvV+qi3pNqOmJaDGecKtpaiypTa+g4EO58j5harWtBpXLPZvMjkfJZGz6Wtw9zaVWHAwWh2ZiYj0VZeM3PkuwrPGMVFlf1DfbKQnbu308yJaNwLiPkFY/8fUCNtMFxPc8DzU9XoGm7JknxJlV110GRBpgAg9zAIVv22ZK49mWTJDi3HtlU7qJpfmmakOkFzsT4wtTp2o3V37oGxn+EfzT6N0IC4OcAGjw7/NbqztGU2hrWgAJrF4vF3JlecIxqCKex6aYwCRn0VtTswOESlKcSUekYuTfZH7NKF2VyrWUGSSSRJZ22CPEFRtpwVSUr5zDzhWttqrH84P5KOLRB6wyuadNFvpArltPEIqeiURbUoUu1MWqWEgdRUFxayIhGSu2hBkMre0qtGTTjIMj9vNY49eVrarmk5zZ95rsHzLSO8L1mtSBGQqe/wCm6NX8TAksvjym1KDqhjHljFVJHVlrtOtTa9jpDxIjgj9/JR3VUPH7lVlPoj2RJt6rqc/CfeaT4x4+a5fpl6z/ALdQepYfzCwyLLFdX/BpD029P+4Pc6PukiEHbdN7njcYaOSOYRjr65Z+O0efNsO/Qqr1/rF9Ki72VpcPeQYGyA0+JP7ApF8n/wCdja/k1VlfCmdlOAwdu/zKL1CvuZHEhfL+oa5e+29q59Wm4GQBuYG+QB5+a3/Sn2wgsFO+kOHFVrZaR23NGQfMBaLBlhDbu/8ABm5QctKj0yoXFsNxjkclV5tchp/oprPqyze2W3VE/wDkAP0OUzOsLKSHXFEREH2jDPpBWUpSeqLxX2LSlpoj3j8h+64uNHGCJBHdC0utrLEXNLPGf3RB6rtyJFxSP+tv7qslGS2iy5JkVK3e0mSZPELnU6r2tHs8eKrNY6/t6TTtd7R3ZtPMnt73AXn7/tAun1HOc0bSTtZ2aOw8/VKvx5OD9P8A2NY51JOSPX9LvCWe+RPiOCjnVh9V5pof2g3EbRa73doJiPPCv9Pt9QuHbnMFIGeGmckHl0AR6J7As/FLti2WOPk5PSL6/wBUbRZuad7sgNaRM5Bnw4K84qWrqrn+wZVpE1C6CSS1xMl26Z5nvEFepad0yWiX7ZPJPvOPqVZUNHptM7Z9ePoulHxnJLmzkeTGOR0ujMaBa3bX/wDWqVaREEV2gOb5te0/qFqqVh3dk/ki9sJJ2K4qkZxio6Q7QnSCShYSUpFMiA6K4XS5hREYySeElAGfrU0JUYRwrOqEDXatyxzb6y5nfH9dlaWvULXcrN16ZQj2nsqtJkPQaV6x3BCnAC84p372d0fbdVFvJKo4fYhtXU0mhUFr1a08kKzpa1Td3Q4yIFlIUlw25Ye67DvAobAdbExCfek4SgE4gLh9u08gfRdlqdvCIUysudDpP/FTafVoVZW+z2yqfitqR/0NH6LS7V1Cq4x+xbk18mKrfY/prubZo/yue39ChT9iOnHinUHpVf8AzXoG5LchwX2D6kvuYBv2JWA7Vv8A2/7Iuj9kFg34ah9ahW2TEqjxxfwW9Wf3MvS+zWxb/Yz6vcf5o6h0faM/DbUvm0H9VcSkVZY4r4QHkk/kjtrNjMMY1v8AlaB+imKZicqxQcBMU652qAOSU0pyxL2SsAcFJOGJyAhYThKEnV2juEJW1hje6KTZWwzamc8Dkqmra4T+EfMoJ9w53JV1D7kL12psHdOqH2aSPBALU05UFW0JVuKITmmEOaLGbrWB8FX3NoR2WxNEKCtYg9keSIYK4poCsxbe80IHhUV7oRHCsEzD+cFJuoVG8OKMubEjsq6rQUIH0eqajfNWVv11HMrKvYoXMRsFI9Ct+uGHkqxo9WsPxBeUOaucjglTQKPZafUjD8QU7NbYe4XiguHjhzvqpG6pVHxlCoko9tbqrfEKQai3xXibNerD4lMzqasO6HCJNntAvG+Kf7y3xXjbOrq3ipmdY1v6KnCJNnr4uB4p/bheSt6yrKUdY1v6KnBEtnqwrBL24XlX/FtYqRnU9bxCHpols9R+8BL7yPFeZfx+sfiS/i1Y/EpwRLZ6Wb1vio3amwdwvNze1T8ZSD3Hkn6qcIk2egVNfpj4ghKnVbO2VjBTKlZTVuCIaV/VBPAQj9bqO7wq5jERTYjVAo7dXc7kldMYpG0FMyijQThjETSoLujRRlOioCyEUUkXsSQBZP7ZO2omSVWkFEoKkATJLJlhyxQVbYFJJBNgKm+0VrlmNR0KJTpLdbIihuLEhA1KKSSJCE01w5iZJQhyWLn2aSShDn2aQppJKEOhRUjbdJJQhPTtCiqVgUklCBlPTlOzTkklCthDLFEMskkkUQ7Fmn+6JJKEH+7KRtukkoyBFO3RNO2TpIogVTtkU22CSSDAdtpwpQkkhYRQkkkoQ//Z">
            <a:extLst>
              <a:ext uri="{FF2B5EF4-FFF2-40B4-BE49-F238E27FC236}">
                <a16:creationId xmlns:a16="http://schemas.microsoft.com/office/drawing/2014/main" id="{629730EC-97CA-4BD2-80BD-7E879C322A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830263"/>
            <a:ext cx="2619375" cy="174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sp>
        <p:nvSpPr>
          <p:cNvPr id="11" name="Tytuł 1">
            <a:extLst>
              <a:ext uri="{FF2B5EF4-FFF2-40B4-BE49-F238E27FC236}">
                <a16:creationId xmlns:a16="http://schemas.microsoft.com/office/drawing/2014/main" id="{F9314C47-F71C-4C54-9965-546089542D71}"/>
              </a:ext>
            </a:extLst>
          </p:cNvPr>
          <p:cNvSpPr txBox="1">
            <a:spLocks/>
          </p:cNvSpPr>
          <p:nvPr/>
        </p:nvSpPr>
        <p:spPr bwMode="auto">
          <a:xfrm>
            <a:off x="1270273" y="188640"/>
            <a:ext cx="9650263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PREPARATION OF TRAINING FROM THE SUBSTANTIVE SIDE</a:t>
            </a:r>
            <a:endParaRPr lang="pl-PL" altLang="pl-PL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8217B5E-E3E8-4B57-A23D-09131BCBC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4</a:t>
            </a:fld>
            <a:endParaRPr lang="en-US" altLang="pl-PL" dirty="0"/>
          </a:p>
        </p:txBody>
      </p:sp>
      <p:sp>
        <p:nvSpPr>
          <p:cNvPr id="10" name="Dymek mowy: prostokąt 9">
            <a:extLst>
              <a:ext uri="{FF2B5EF4-FFF2-40B4-BE49-F238E27FC236}">
                <a16:creationId xmlns:a16="http://schemas.microsoft.com/office/drawing/2014/main" id="{B94F9098-B455-47B4-9B8B-7E88881D2A59}"/>
              </a:ext>
            </a:extLst>
          </p:cNvPr>
          <p:cNvSpPr/>
          <p:nvPr/>
        </p:nvSpPr>
        <p:spPr>
          <a:xfrm>
            <a:off x="4187192" y="1124744"/>
            <a:ext cx="3816424" cy="2448272"/>
          </a:xfrm>
          <a:prstGeom prst="wedgeRectCallout">
            <a:avLst/>
          </a:prstGeom>
          <a:solidFill>
            <a:srgbClr val="FBB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7" name="Grafika 16">
            <a:extLst>
              <a:ext uri="{FF2B5EF4-FFF2-40B4-BE49-F238E27FC236}">
                <a16:creationId xmlns:a16="http://schemas.microsoft.com/office/drawing/2014/main" id="{93A2AF2C-12C4-4A68-87B5-DE8B8732DF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58808" y="1776511"/>
            <a:ext cx="1073192" cy="1144737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6172D31E-17F4-422B-AC07-5DC91D184E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 flipH="1">
            <a:off x="11043459" y="291459"/>
            <a:ext cx="119336" cy="217774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ymek mowy: prostokąt 2">
            <a:extLst>
              <a:ext uri="{FF2B5EF4-FFF2-40B4-BE49-F238E27FC236}">
                <a16:creationId xmlns:a16="http://schemas.microsoft.com/office/drawing/2014/main" id="{25D3D887-EF93-41C9-BCC5-A639BD700F55}"/>
              </a:ext>
            </a:extLst>
          </p:cNvPr>
          <p:cNvSpPr/>
          <p:nvPr/>
        </p:nvSpPr>
        <p:spPr>
          <a:xfrm rot="5400000">
            <a:off x="6681221" y="294486"/>
            <a:ext cx="4391780" cy="6629776"/>
          </a:xfrm>
          <a:prstGeom prst="wedgeRectCallout">
            <a:avLst>
              <a:gd name="adj1" fmla="val -20591"/>
              <a:gd name="adj2" fmla="val 55444"/>
            </a:avLst>
          </a:prstGeom>
          <a:solidFill>
            <a:srgbClr val="FBB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1AB90F01-3B51-4432-8A1A-0D6926F42314}"/>
              </a:ext>
            </a:extLst>
          </p:cNvPr>
          <p:cNvSpPr/>
          <p:nvPr/>
        </p:nvSpPr>
        <p:spPr>
          <a:xfrm>
            <a:off x="5562224" y="1"/>
            <a:ext cx="6629776" cy="6858000"/>
          </a:xfrm>
          <a:prstGeom prst="rect">
            <a:avLst/>
          </a:prstGeom>
          <a:solidFill>
            <a:srgbClr val="FBB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7410" name="Podtytuł 2">
            <a:extLst>
              <a:ext uri="{FF2B5EF4-FFF2-40B4-BE49-F238E27FC236}">
                <a16:creationId xmlns:a16="http://schemas.microsoft.com/office/drawing/2014/main" id="{E6474CD9-D1F7-4CD1-B4A7-5A4715275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1985" y="1129372"/>
            <a:ext cx="5630416" cy="4951435"/>
          </a:xfrm>
        </p:spPr>
        <p:txBody>
          <a:bodyPr/>
          <a:lstStyle/>
          <a:p>
            <a:pPr>
              <a:lnSpc>
                <a:spcPct val="114000"/>
              </a:lnSpc>
              <a:buBlip>
                <a:blip r:embed="rId2"/>
              </a:buBlip>
            </a:pP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is the purpose of this topic?</a:t>
            </a:r>
          </a:p>
          <a:p>
            <a:pPr>
              <a:lnSpc>
                <a:spcPct val="114000"/>
              </a:lnSpc>
              <a:buBlip>
                <a:blip r:embed="rId2"/>
              </a:buBlip>
            </a:pP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If it is a 1st degree bartending course, then participants may not have professional experience in this field.</a:t>
            </a:r>
          </a:p>
          <a:p>
            <a:pPr>
              <a:lnSpc>
                <a:spcPct val="114000"/>
              </a:lnSpc>
              <a:buBlip>
                <a:blip r:embed="rId2"/>
              </a:buBlip>
            </a:pP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If it is a second-degree bartending, Sommelier, Hydro-sommelier, Barista or otherwise, participants already have professional experience.</a:t>
            </a:r>
          </a:p>
          <a:p>
            <a:pPr>
              <a:lnSpc>
                <a:spcPct val="114000"/>
              </a:lnSpc>
              <a:buBlip>
                <a:blip r:embed="rId2"/>
              </a:buBlip>
            </a:pP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is my knowledge in this field?</a:t>
            </a:r>
          </a:p>
          <a:p>
            <a:pPr>
              <a:lnSpc>
                <a:spcPct val="114000"/>
              </a:lnSpc>
              <a:buBlip>
                <a:blip r:embed="rId2"/>
              </a:buBlip>
            </a:pP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Where to verify your information or look for new ones?</a:t>
            </a:r>
          </a:p>
          <a:p>
            <a:pPr>
              <a:lnSpc>
                <a:spcPct val="114000"/>
              </a:lnSpc>
              <a:buBlip>
                <a:blip r:embed="rId2"/>
              </a:buBlip>
            </a:pP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Which of these content to choose and which not to?</a:t>
            </a:r>
          </a:p>
          <a:p>
            <a:pPr>
              <a:lnSpc>
                <a:spcPct val="114000"/>
              </a:lnSpc>
              <a:buBlip>
                <a:blip r:embed="rId2"/>
              </a:buBlip>
            </a:pP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How to present them best?</a:t>
            </a:r>
          </a:p>
          <a:p>
            <a:pPr>
              <a:lnSpc>
                <a:spcPct val="114000"/>
              </a:lnSpc>
              <a:buBlip>
                <a:blip r:embed="rId2"/>
              </a:buBlip>
            </a:pP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to do to present the material as in a way that will gain as much benefits as possible?</a:t>
            </a:r>
            <a:endParaRPr lang="pl-PL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411" name="AutoShape 6" descr="data:image/jpeg;base64,/9j/4AAQSkZJRgABAQAAAQABAAD/2wCEAAkGBhASEBISExQUFBUSFRQXGBMXFBgYGBYYFhcVFhUXFxMXGyYeFxkjGRQVHzAgJicpOCwtFx4xNTAqNScrLCkBCQoKBQUFDQUFDSkYEhgpKSkpKSkpKSkpKSkpKSkpKSkpKSkpKSkpKSkpKSkpKSkpKSkpKSkpKSkpKSkpKSkpKf/AABEIAMMBAgMBIgACEQEDEQH/xAAbAAEAAgMBAQAAAAAAAAAAAAAABQYCAwQBB//EAEAQAAIBAgMFBAgEBAUEAwAAAAECAAMRBCExBRJBUWEicYGRBhMyQlJiobFywdHwM1OCkhUjQ2OiFHPS4QfC8f/EABQBAQAAAAAAAAAAAAAAAAAAAAD/xAAUEQEAAAAAAAAAAAAAAAAAAAAA/9oADAMBAAIRAxEAPwD7jERAREQE58TjVRkU6vvWH4Rc59358jOicu0cCKqW0ZSGRrey40PdmQRxBI4wMTWJ/wDWX/uYZch5TmoV94ZjdZTZl+EjUdRncHiCDxm4GB7uLyHhl9RPd1x7DkdG7Y+p3v8AlF56DALtTdyqruXyDg3pnl2rDdPRgO8zuBnFw79RzHIic9FDR9i5p8aepTrT6fL5coEtEwpVQwBBuDoRM4CIiAiIgIiICIiAiIgIiICIiAiIgIiICIiAiIgIiICIiBw47CG/rFHaAsR8a627xc2PUjjOanUBAI0ksRIzHUNwmoPZJ7Y5fOB9x46g3DIGZXmpTMwYGUXngM9gYgFTvJqc2TQN1HJvvOzD4lXFx3EHIg8iOBnLMHpG++p3XGV+DDkw4j7QJOJzYXGb11I3WGqn7g8R1nTAREQEREBERAREQEREBERAREQEREBERARIOrt9qdQ06iC4zBBsGUnIgG/d3zqp7dpEXIZRztcDvK3t42gSUTXQxKOAyMGU6MpBHmJsgIiICeET2IEViMP6o3H8M/8AAn7IT/b3Hs+yTZbi3ORlWiaZt7pyU/CeCn8j4a2uHoMyvMBPRAzieRAxqUg1tQRow1U/p0m7C4w33HsG4Hg3Ucj0mgVhvFc7gA6G1jfQ6G1s7aXHOZOisLMLg/vI8DAkokdQxZp2Wobrwqfk/I9fPmZGAiIgIiICIiAiIgIiICIiAiIgIiIEftfZS10toy5q3I8jzU8R3cQJWFLo5Vhusuo+zA8QeB+1rC7zg2pspay8mX2X5dCOKniPtAg6Vt7fzV+Lod1jy3srP/UGknR2q6+2N8fEg7Q/FSuSe9CfwiRYRkJRxYjhqCOatxHhNyORAsGGxaVF3kYMp4g3Hd39JulcNIFt9WanU/mLa5/Gp7NQfi8CJ10ttMmVcAD+ct/V/wBYOdI99x80CYiYq4IBGYOd5lATGpTDAggEEWIPGZRAimplDYkkE9ljr0Vjz68e/XK8kKlMMCCAQdRI2opQ2bMH2W5/Kfm68e/UMovMbz2BhVoK26SM1N1biD0IzsbWI4i4M1YesybiVWUuxKqwy37AG9vdPC3Trn0zXXoq6lWF1Oo7swQRoQcwRoYG64tY5gzGlVNL5qfmyfqvTh9BG7Q2mKHqwd5gSqkneYne7ILNY5727nl7RPukSQw+JVxdSCPPUXHQgjO4uCOYgSaOCAQbg8R+sykZT3qeaC6nVPuV69OPfme+jWVgCDcH9+BgbIiICIiAiIgIiICIiAiIgIiICIiBz4zBJUWzDTQjUHmDIKrh3pNutodGGh/Q9PvLLMK1FWBDC4PCBX1m1WI0nmKwjUs9U+L4ejch83nbU+KYGNGiaZvRYU+dM3NJv6BnTPVcuYMkcJtlWYJUBpVDorEEP/26gyfuyPMCcQMyZFZSrAMp1Ui48ufWBN3nsgqL1aXsE1UH+mzf5i/gqH2h8rf3STwW0KdUHdOYyZSCGU8mU5gwOqYVaIYFSLg5EGZxAiKqGmwDG6k2VzzOit83I+93+17eSdWirKVYAgixBzBHIiRFVGpGzElCbLUOoJ0SoefAPx0PasWDbPbzG89gY1qIYWPX66//AJxkLXWph33xvshNyoBcqNXZBvbzDMu1PtHskra+8J28wdQcjmP39evCAwGOWooZSDkDcG4INwCG4glW8jNxpsDv09feTg36G3H76TTh6QXIcTfh+Qt+yeJm6jXVhdTf8u8cNLwOrC4tXFxqNQdR3/rxm+RWJpEnfQ2cfXzy8DkehsRvwO0Q+Ryb6Hu5Hocx11gd0REBERAREQEREBERAREQEREBERA8IkXitk2zpZfJoP6eXdp3SViBXlfM8CDYjiD3cJsBkpi8Cr65HQMNR+o6SLq0mQ2bjow0P6HofrAyBnlWkrEE3V10dTZl6A8R8puOkK08qE2O6N48Be3Hic7QN9LaT0/4o3l/mqDl/wBymLlfxC47pJ0qqsAykEHMEG4PcRrIWjigfZJuOBBVgbXzU5g2N+430hKFiWpH1bE3K2vTc/Mg0PVbHvgTsxqUwwKkAggggi4IORBB1E4sNtQEhKg9W50ubq34H0J6ZHpO+BB4hDQPaJNI5Byc6d9Fcn3eAfhkG+Kb7STdAQQRcEWsevSQOIonC55th/M0O/i1HrqnVPYDqnl4DZX1B0I43zBBnkDaJorUWB36dt7iOD3tr1y1nj4tB7Tove6j7mbGf6/vxgKWJDC+hyup1W+YBE49pmoB62mpcr7dMe06jimf8QcB7wyuDukcHpPtkYWia4CBrhN+oWFJbhiGqlASR2Ag+Z1Fxczm9BPS44/DmqVVHpsqPuMSl2ppUBBOYPbsVubMpFzlAsGyPSBKiK4YMjaVOXCz8jfK5tbQ2NiZufPfSHCVMJUOMw4ujkevo6KSct/Tsk3I3rZE53DECxej236VWkHQ3pnKx9qmRqrDhblw1F1IsFgieK157AREQEREBERAREQEREBERAREQExdARYi4PCZRAjK+zSLlM/l/Q/l9ZyK/P65W7+UnpzYrBK/Q8/1HEQImth1cC+dtCDYqeYI4zEO6tYqWUnJltdbnRwbZD4hfrzm16bIbMLdeB7j+U9U3gDWQ3RrG+RUjI+B14+RmdOrUp+x21/ls3aH4HOvc3nI7GbMLP6xWYMARa+RBYtZkvu1Bcm17EXNiZpo7UZCFqgLdgqm5KsT7IDNmjE5bj53sN7MCBZsHtBKl905jVSLMv4lOYnRIJ0SpY57y6OMmXjr5G2h8Zvp7RqU/wCKN9P5qjMfjQfcQObFbGq0iDht0oWzoMd1Uuc2ptundFzcpa2pWxuG7sDskqd+q3rH5WtTToif/ZiT1AyHdSrKwDKQQeImyB4V4SNrbEQXNK1M/CPYY9UGQPzCx79JJxArNYe1TqKMx2kYBgynI5EWdfDlexymGHwdOktqFOnTtvWRVCJdiN47iWG8bDMjgOEn8fs9Kq7rXyzDA2ZTzVuB++huLiVnFVKmGYLWtusQErAWRiTYKw/0n0sD2WPskEhIErSqI4YWuM1ZWGoOVip4EfQz53tbCVtl4r1tG5pVNFJycDP1bNwqLfJuVjn2hLyouQ6ZOMiM+0vFSOY4aaaidGKwdLFUXpOMmyI95GGhF9GBPd4GBr9HvSOnXpipTN1ORXRkYW3lI4ML6cbgi9xvWBHBFxPhtRMTsrFnjpcaJWp3NjfOx1scypuMxe/1D0f2/Tr0lq02urag6qwtdXHBhl5g5ggwLJEwpVQRcTOAiIgIiICIiAiIgIiICJi7gC5yA4zEV1OjDzEDZE8BnsBERAxemCLEXB4SLxGAZc1uy8tSP/IfXvktECDSqCMtJ5WpK17i9xY6G45EHJh0N5IYzZwbtKd1udrg/iHHvyMjHYq2643WOnJvwnj3a9IHlGkEUKNBYADgAAqgXJ0VQNeE30cUpJAPaXUceIv3ZTndpjVCsM75aEGxBzsQR3nzgb3wxB36TbjHUe63eOH7ynRhduAkpUG4668u/u65jrOBMUyZP2hc9tQchYe0uZ1y1N7TZi8MlUWbVNGUgPTJ4g+7wyORgT6uCLjMHjPZSv8AFquDcCqboxstYDsseToPZfu1txEtGB2olQAgjPTO4P4W4wO2a69BXVlZQysCCrAEMDkQQciCOE2RAp+L2TWwZ36Ieth+NLNq1Ec6ed61MD/TPaHulhZJKbNx9OqgemysrZhlNweBN/C3Qixk2RK/tP0eZXbEYWy1GN6lEm1Ov1NgfV1f9wA30YMLWD3b3o/TxlH1b9lluUqWuUbQ5cVIyI494BHynDYvE7LxTBlNrgVaV8nXPddDpe1yrccweIH1vZO1krBhYpUQgVKTiz02I0ZbnXgwJDDNSROT0r9FqeNpWyWqgPq6lvEq3ND9NR1D3ZW2UqIlWk28ji6t0vYgjgQQQRqDfxn8PiQw68vzHMT4XsjbNbZmJenVVvVlrVaWpU2Fqqcza2ntrbiBb6rg8crKrowZWAZWU3BBzBU8iP0IgWWJyYPHB8jr9+7r0nXAREQEREBERAREQPCJGYrAbuai45akfqJKRAgUA4fvym5arjR2HQ9sfXtf8p2YrZ4bMZH6HvH5yOqqVNmFvse4wO2ltEj2lv1TP/gc/LenXRxKt7JB5jiO8aiQdTEhdQ1rX37EqNbht25XIA3OWeuUzSsrgMLOvuuDfyYZjwMCeiRNPEuPZa45Pn/zHaHjvTYm2lH8RWp/N7Sf3rp/UBAkpqxGGV1KsAQeB/evWZUq6sLqQwPEEEeYmcCvYzZ9Wlmu9VTl/qr3EkCoPJvxnKbP8PqEez9QD4i8nYgVio7U3UMLHWx425HiO6UjY3ohjKW01xO/hvVKN0sm+tWqvq6q2qJbdL1GqK7tc9pAw0An1nE4VKi7rgMOR58COR6yBxuwaidqkS4+AnteDe9459TA8X1dVWpsAwPZZGGRsFY5G1wN4ZjvFtZV9o7KxOAY1cOTUw5zem1zufiOoH+4P6uZm6NdKhsey6m2Ys6nlnmp6H6yToYpkyqHIf6lrA5e8PdOvIac4HD6Pel9OsLAneX2qTe2vUH3l6/aWahilfTy4+X5yh+kXoPdvX4XsuufqlO7nzpN7p+U5ciNDx7I9MirerxPZKkj1tioB5VFyKN1GXMDWB9OiROG2sct7tA6MuZsdDYZMOq68pJUa6uLqQRzH716QI/a+w1rEVFY0q6AhK6gbwBzKMpyqUydUPeLEBhyYHazb4oV1FOtYkWJKVgMy9Fj7QHFD2l43FmM/OXaOzaddClRd5bgjMgqwzVlcWKMDmGBBECuemPohTx1LKyVkH+XU5jXce2qE+RNxxB+bejG36mArtg8UDTp79iG/wBCo2e9f+U9wSRlmHGRa/1FsTVwpC4ht+ley4qwFr6LiALBG4esFlY67hsGj/TT0NpY+lqKeIpginVIyt/LqDUoTfqpJI1IIdK1iP3+kmMBtYHssc+B/X9ftx+Wehm3qtOodnYsFK1Ls097MkAX9UW96yjeRveTL3Re5+tgXSJXtlbcsQj6cDy/X9+FgVgcxxgexEQEREBERAREQExemCLEAjkZlECMr7KIzQ+BP2b998jK2HAfeYFXtbeBKkjO28AbOBe+d89LSzTXVoKwswBH78oFOR8TTvfdrLdiALhgvujM9og5XJXI53nZgcbvZgMvQ5HO/wCn2tcG8ksRscjNDfjunXwP775wPTtcEWPG+R5Z/rAwakl95b02+JDuE94GTeIm6ltbEJ8NYd26/kMj4XkXWBQdlzb4H7Q8G9oeZ7pWdremowrgth3dP8wFlqoAWobhrhA1id1HuLjtWNgALkPo2F9JqLZNvIeO8NPEaeNpKU6ysLqQRzBuPMSp4TGUcQitcMrqGSoBYlWF1OeZyIyP0mqpQrUSXA3l+NCQwHzAZ+eXUwLpErGA9KL2BIbo3ZbzAsfLxk3Q2rTbju/i/wDIZfWB5tDZFKt7Q7QFg6mzDuYcOhuOkhq2FxFC4Zf+opZ9pB/mgZ+1S0qC3FDf5DLLeLQITBY5KgujBgDbLgR7pBzVuakAjiJxekHotQxYu3YqgZVRrloHF+2vfmOBEmsbsenUbfsUqWt61DZ7cATo6/KwI6TjZK1L2x6xf5iA3/qpZnxW/csD5vTrYzZtQUnUtTJO6t7o44tSe3Ybmp8Rxlx2TtynWHrKTG/vcHXo65gjle45GSlZaNemUdVqU34HMHqCNCOYzHSU3afoZXw7+uwbFwLncP8AFXoDpVXpYnLQ6wL5htscH/vGniuq/UdRJJHBAINwdCMx5z5zsT0nWqdxv8uqMt3OzW5cj8p8OUsNDGMpuptzHA94/PI9YFlqUwwIIBBBBBFwQciCOIlcr7NqYXOiGqUBrRF2qUQP5PF6f+1qPcysklMNthGybsnnfsnx4dxt4yQgUD0p9G6G0qKOjhKyC9DEqeRuFZhmU3h3owuLEEGJ2Nteq4eliF9XisPZayZWN/YrJbI03HEZA3GQKy8bU2EwZq2HsrsbvSJslbhe9j6urkO2Ab2AYMAN2t7UpU8QvrARRxOFDZ1AVKAi7UsQoNzQfPMEjR0JIzDmqV5L7F9ImQhXuVP7y69OPfrVdnbVpYiitemTukkEN7jC28hbRiCdRkQQeNh0vilRd5tNL2yJOQUHQsTkFFyeAMD6eldSAQwIIBBvwM9lcwvo3VKIWqsrbq3XXdNhcX42OU9gWeIiAiIgIiICIiAiIgJqr4ZXFmF/uO46ibYgQdf0eJPZYbueozHlkfp4ym+kP/x/Rd/WYjDCrYW31arY5boLrTYXIUAXI0AFyAJ9OiB8zwjJTVVpH1aIAqqM0AW4AtrxuSCCTmZYtn45sri3UG4PDI636GTuL2PQqZsgJ+IZHxI18ZHt6Mhf4bkfKw3h5ixH1gaMXsahXF7bra7yjjzK/mLSJrbNxVDMH1qedh9x4ya/6aumqXHNDvDysG8hNtDG3OuY4cR3jUQIfAbeztdkPLh5WsZOYfbfxC/Ufof1nPjNl0K2bLY/EuR8RoZE1tjYilnTPrV5an+3UeBMC3UcYjaEX5HI+Rm6UnD7WU9luyeTaX79JMUMey6Me45j65+RECTxOzEa5HZY+8trn8Q0bxBkZXo1qeo3l+JQcvxJmR4XHdO6jtce8LdRmPLX6GdtOsrC4II6QKXtbZGHxQ3n7L8KyW3v6uFQaa+BEjBia+FsuJ7dLRcUtyo5CqNU8fNpfMbsem+Y7DfEvHvGjffrIutgalO97MtrEgXBHEMp0HQ3HMwI1a/XX7H7idWE2rUp2tmvwnTw+H95TgqbI3BvYewGv/T3ATr6hibIflJ3TwKazVRxAa9rgg2IIIKn4WU5q3Q9+YzgXHAbXp1cgbN8J18Of70nPt70YwuMQpXphsiAwJV1B1C1FIYDpex4gyslrG97db5ZS3bFxhq0KdQ++tweYud0+K2PjArmyvQBsJS9RhcQaVIm5Pqt6qe+r6wKTyunnO7YnoFgsM4qhWq1he1es3rHF9St+yn9IGsscQPLRPYgIiICIiAiIgIiICIiAiIgIiICIiAmqthlb2gD3jTuPCbYgcR2aB7LEdDmP1+s1mm68Ljmuf01+kkYgQuKwtGt7agn4hkw8R9jIqpsKtTzoOHX+W2R8Dp9paquGVtQD14+Yzmh8AfdY9xz+uv3gValtCzbjg03+BuP4T737ynQMTbMGx5jI+clsXhd5d2rTDryI3x4cR35SLq7GyvSa4+B2vbotXXwbe7xA6aG3nX2u0PI+Y/SSmF2tTewvYngePcdD3aypAgOaZ7LgX9Wcmt8QW/aX5luOs8xWNFMrSHarVQRTogHecnIEi2SA5ljkADAtuM2Qj3Kk02PvJbP8SkFW8R4yn4n0Mx7Y2lWarRalTRldafrKNSsCG3Fe5YWDWIO9lna17S+0lsAL3sAL8+sygUyp6A+vcGtUZKdrGhTqM28eO9WftAWysoHfLhRpBVCqAAoAAAsABkABytM4gIiICIiAiIgIiICIiAiIgIiICIiAiIgIiICIiAiIgIiIHlpoxGBpv7Qz+JSVb+9SD9YiB8vxpP+IrV3mL0kqKhZ2bdG+GyViRe4BvbgJ9D2Lg6e6K+6DVqKA1Q5sQCbLc6L8oyiIErERAREQEREBERA/9k=">
            <a:extLst>
              <a:ext uri="{FF2B5EF4-FFF2-40B4-BE49-F238E27FC236}">
                <a16:creationId xmlns:a16="http://schemas.microsoft.com/office/drawing/2014/main" id="{3AD9FDA6-FFC2-4C74-88DB-17774E25CB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890588"/>
            <a:ext cx="2457450" cy="185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sp>
        <p:nvSpPr>
          <p:cNvPr id="17412" name="AutoShape 8" descr="data:image/jpeg;base64,/9j/4AAQSkZJRgABAQAAAQABAAD/2wCEAAkGBhASEBISExQUFBUSFRQXGBMXFBgYGBYYFhcVFhUXFxMXGyYeFxkjGRQVHzAgJicpOCwtFx4xNTAqNScrLCkBCQoKBQUFDQUFDSkYEhgpKSkpKSkpKSkpKSkpKSkpKSkpKSkpKSkpKSkpKSkpKSkpKSkpKSkpKSkpKSkpKSkpKf/AABEIAMMBAgMBIgACEQEDEQH/xAAbAAEAAgMBAQAAAAAAAAAAAAAABQYCAwQBB//EAEAQAAIBAgMFBAgEBAUEAwAAAAECAAMRBCExBRJBUWEicYGRBhMyQlJiobFywdHwM1OCkhUjQ2OiFHPS4QfC8f/EABQBAQAAAAAAAAAAAAAAAAAAAAD/xAAUEQEAAAAAAAAAAAAAAAAAAAAA/9oADAMBAAIRAxEAPwD7jERAREQE58TjVRkU6vvWH4Rc59358jOicu0cCKqW0ZSGRrey40PdmQRxBI4wMTWJ/wDWX/uYZch5TmoV94ZjdZTZl+EjUdRncHiCDxm4GB7uLyHhl9RPd1x7DkdG7Y+p3v8AlF56DALtTdyqruXyDg3pnl2rDdPRgO8zuBnFw79RzHIic9FDR9i5p8aepTrT6fL5coEtEwpVQwBBuDoRM4CIiAiIgIiICIiAiIgIiICIiAiIgIiICIiAiIgIiICIiBw47CG/rFHaAsR8a627xc2PUjjOanUBAI0ksRIzHUNwmoPZJ7Y5fOB9x46g3DIGZXmpTMwYGUXngM9gYgFTvJqc2TQN1HJvvOzD4lXFx3EHIg8iOBnLMHpG++p3XGV+DDkw4j7QJOJzYXGb11I3WGqn7g8R1nTAREQEREBERAREQEREBERAREQEREBERARIOrt9qdQ06iC4zBBsGUnIgG/d3zqp7dpEXIZRztcDvK3t42gSUTXQxKOAyMGU6MpBHmJsgIiICeET2IEViMP6o3H8M/8AAn7IT/b3Hs+yTZbi3ORlWiaZt7pyU/CeCn8j4a2uHoMyvMBPRAzieRAxqUg1tQRow1U/p0m7C4w33HsG4Hg3Ucj0mgVhvFc7gA6G1jfQ6G1s7aXHOZOisLMLg/vI8DAkokdQxZp2Wobrwqfk/I9fPmZGAiIgIiICIiAiIgIiICIiAiIgIiIEftfZS10toy5q3I8jzU8R3cQJWFLo5Vhusuo+zA8QeB+1rC7zg2pspay8mX2X5dCOKniPtAg6Vt7fzV+Lod1jy3srP/UGknR2q6+2N8fEg7Q/FSuSe9CfwiRYRkJRxYjhqCOatxHhNyORAsGGxaVF3kYMp4g3Hd39JulcNIFt9WanU/mLa5/Gp7NQfi8CJ10ttMmVcAD+ct/V/wBYOdI99x80CYiYq4IBGYOd5lATGpTDAggEEWIPGZRAimplDYkkE9ljr0Vjz68e/XK8kKlMMCCAQdRI2opQ2bMH2W5/Kfm68e/UMovMbz2BhVoK26SM1N1biD0IzsbWI4i4M1YesybiVWUuxKqwy37AG9vdPC3Trn0zXXoq6lWF1Oo7swQRoQcwRoYG64tY5gzGlVNL5qfmyfqvTh9BG7Q2mKHqwd5gSqkneYne7ILNY5727nl7RPukSQw+JVxdSCPPUXHQgjO4uCOYgSaOCAQbg8R+sykZT3qeaC6nVPuV69OPfme+jWVgCDcH9+BgbIiICIiAiIgIiICIiAiIgIiICIiBz4zBJUWzDTQjUHmDIKrh3pNutodGGh/Q9PvLLMK1FWBDC4PCBX1m1WI0nmKwjUs9U+L4ejch83nbU+KYGNGiaZvRYU+dM3NJv6BnTPVcuYMkcJtlWYJUBpVDorEEP/26gyfuyPMCcQMyZFZSrAMp1Ui48ufWBN3nsgqL1aXsE1UH+mzf5i/gqH2h8rf3STwW0KdUHdOYyZSCGU8mU5gwOqYVaIYFSLg5EGZxAiKqGmwDG6k2VzzOit83I+93+17eSdWirKVYAgixBzBHIiRFVGpGzElCbLUOoJ0SoefAPx0PasWDbPbzG89gY1qIYWPX66//AJxkLXWph33xvshNyoBcqNXZBvbzDMu1PtHskra+8J28wdQcjmP39evCAwGOWooZSDkDcG4INwCG4glW8jNxpsDv09feTg36G3H76TTh6QXIcTfh+Qt+yeJm6jXVhdTf8u8cNLwOrC4tXFxqNQdR3/rxm+RWJpEnfQ2cfXzy8DkehsRvwO0Q+Ryb6Hu5Hocx11gd0REBERAREQEREBERAREQEREBERA8IkXitk2zpZfJoP6eXdp3SViBXlfM8CDYjiD3cJsBkpi8Cr65HQMNR+o6SLq0mQ2bjow0P6HofrAyBnlWkrEE3V10dTZl6A8R8puOkK08qE2O6N48Be3Hic7QN9LaT0/4o3l/mqDl/wBymLlfxC47pJ0qqsAykEHMEG4PcRrIWjigfZJuOBBVgbXzU5g2N+430hKFiWpH1bE3K2vTc/Mg0PVbHvgTsxqUwwKkAggggi4IORBB1E4sNtQEhKg9W50ubq34H0J6ZHpO+BB4hDQPaJNI5Byc6d9Fcn3eAfhkG+Kb7STdAQQRcEWsevSQOIonC55th/M0O/i1HrqnVPYDqnl4DZX1B0I43zBBnkDaJorUWB36dt7iOD3tr1y1nj4tB7Tove6j7mbGf6/vxgKWJDC+hyup1W+YBE49pmoB62mpcr7dMe06jimf8QcB7wyuDukcHpPtkYWia4CBrhN+oWFJbhiGqlASR2Ag+Z1Fxczm9BPS44/DmqVVHpsqPuMSl2ppUBBOYPbsVubMpFzlAsGyPSBKiK4YMjaVOXCz8jfK5tbQ2NiZufPfSHCVMJUOMw4ujkevo6KSct/Tsk3I3rZE53DECxej236VWkHQ3pnKx9qmRqrDhblw1F1IsFgieK157AREQEREBERAREQEREBERAREQExdARYi4PCZRAjK+zSLlM/l/Q/l9ZyK/P65W7+UnpzYrBK/Q8/1HEQImth1cC+dtCDYqeYI4zEO6tYqWUnJltdbnRwbZD4hfrzm16bIbMLdeB7j+U9U3gDWQ3RrG+RUjI+B14+RmdOrUp+x21/ls3aH4HOvc3nI7GbMLP6xWYMARa+RBYtZkvu1Bcm17EXNiZpo7UZCFqgLdgqm5KsT7IDNmjE5bj53sN7MCBZsHtBKl905jVSLMv4lOYnRIJ0SpY57y6OMmXjr5G2h8Zvp7RqU/wCKN9P5qjMfjQfcQObFbGq0iDht0oWzoMd1Uuc2ptundFzcpa2pWxuG7sDskqd+q3rH5WtTToif/ZiT1AyHdSrKwDKQQeImyB4V4SNrbEQXNK1M/CPYY9UGQPzCx79JJxArNYe1TqKMx2kYBgynI5EWdfDlexymGHwdOktqFOnTtvWRVCJdiN47iWG8bDMjgOEn8fs9Kq7rXyzDA2ZTzVuB++huLiVnFVKmGYLWtusQErAWRiTYKw/0n0sD2WPskEhIErSqI4YWuM1ZWGoOVip4EfQz53tbCVtl4r1tG5pVNFJycDP1bNwqLfJuVjn2hLyouQ6ZOMiM+0vFSOY4aaaidGKwdLFUXpOMmyI95GGhF9GBPd4GBr9HvSOnXpipTN1ORXRkYW3lI4ML6cbgi9xvWBHBFxPhtRMTsrFnjpcaJWp3NjfOx1scypuMxe/1D0f2/Tr0lq02urag6qwtdXHBhl5g5ggwLJEwpVQRcTOAiIgIiICIiAiIgIiICJi7gC5yA4zEV1OjDzEDZE8BnsBERAxemCLEXB4SLxGAZc1uy8tSP/IfXvktECDSqCMtJ5WpK17i9xY6G45EHJh0N5IYzZwbtKd1udrg/iHHvyMjHYq2643WOnJvwnj3a9IHlGkEUKNBYADgAAqgXJ0VQNeE30cUpJAPaXUceIv3ZTndpjVCsM75aEGxBzsQR3nzgb3wxB36TbjHUe63eOH7ynRhduAkpUG4668u/u65jrOBMUyZP2hc9tQchYe0uZ1y1N7TZi8MlUWbVNGUgPTJ4g+7wyORgT6uCLjMHjPZSv8AFquDcCqboxstYDsseToPZfu1txEtGB2olQAgjPTO4P4W4wO2a69BXVlZQysCCrAEMDkQQciCOE2RAp+L2TWwZ36Ieth+NLNq1Ec6ed61MD/TPaHulhZJKbNx9OqgemysrZhlNweBN/C3Qixk2RK/tP0eZXbEYWy1GN6lEm1Ov1NgfV1f9wA30YMLWD3b3o/TxlH1b9lluUqWuUbQ5cVIyI494BHynDYvE7LxTBlNrgVaV8nXPddDpe1yrccweIH1vZO1krBhYpUQgVKTiz02I0ZbnXgwJDDNSROT0r9FqeNpWyWqgPq6lvEq3ND9NR1D3ZW2UqIlWk28ji6t0vYgjgQQQRqDfxn8PiQw68vzHMT4XsjbNbZmJenVVvVlrVaWpU2Fqqcza2ntrbiBb6rg8crKrowZWAZWU3BBzBU8iP0IgWWJyYPHB8jr9+7r0nXAREQEREBERAREQPCJGYrAbuai45akfqJKRAgUA4fvym5arjR2HQ9sfXtf8p2YrZ4bMZH6HvH5yOqqVNmFvse4wO2ltEj2lv1TP/gc/LenXRxKt7JB5jiO8aiQdTEhdQ1rX37EqNbht25XIA3OWeuUzSsrgMLOvuuDfyYZjwMCeiRNPEuPZa45Pn/zHaHjvTYm2lH8RWp/N7Sf3rp/UBAkpqxGGV1KsAQeB/evWZUq6sLqQwPEEEeYmcCvYzZ9Wlmu9VTl/qr3EkCoPJvxnKbP8PqEez9QD4i8nYgVio7U3UMLHWx425HiO6UjY3ohjKW01xO/hvVKN0sm+tWqvq6q2qJbdL1GqK7tc9pAw0An1nE4VKi7rgMOR58COR6yBxuwaidqkS4+AnteDe9459TA8X1dVWpsAwPZZGGRsFY5G1wN4ZjvFtZV9o7KxOAY1cOTUw5zem1zufiOoH+4P6uZm6NdKhsey6m2Ys6nlnmp6H6yToYpkyqHIf6lrA5e8PdOvIac4HD6Pel9OsLAneX2qTe2vUH3l6/aWahilfTy4+X5yh+kXoPdvX4XsuufqlO7nzpN7p+U5ciNDx7I9MirerxPZKkj1tioB5VFyKN1GXMDWB9OiROG2sct7tA6MuZsdDYZMOq68pJUa6uLqQRzH716QI/a+w1rEVFY0q6AhK6gbwBzKMpyqUydUPeLEBhyYHazb4oV1FOtYkWJKVgMy9Fj7QHFD2l43FmM/OXaOzaddClRd5bgjMgqwzVlcWKMDmGBBECuemPohTx1LKyVkH+XU5jXce2qE+RNxxB+bejG36mArtg8UDTp79iG/wBCo2e9f+U9wSRlmHGRa/1FsTVwpC4ht+ley4qwFr6LiALBG4esFlY67hsGj/TT0NpY+lqKeIpginVIyt/LqDUoTfqpJI1IIdK1iP3+kmMBtYHssc+B/X9ftx+Wehm3qtOodnYsFK1Ls097MkAX9UW96yjeRveTL3Re5+tgXSJXtlbcsQj6cDy/X9+FgVgcxxgexEQEREBERAREQExemCLEAjkZlECMr7KIzQ+BP2b998jK2HAfeYFXtbeBKkjO28AbOBe+d89LSzTXVoKwswBH78oFOR8TTvfdrLdiALhgvujM9og5XJXI53nZgcbvZgMvQ5HO/wCn2tcG8ksRscjNDfjunXwP775wPTtcEWPG+R5Z/rAwakl95b02+JDuE94GTeIm6ltbEJ8NYd26/kMj4XkXWBQdlzb4H7Q8G9oeZ7pWdremowrgth3dP8wFlqoAWobhrhA1id1HuLjtWNgALkPo2F9JqLZNvIeO8NPEaeNpKU6ysLqQRzBuPMSp4TGUcQitcMrqGSoBYlWF1OeZyIyP0mqpQrUSXA3l+NCQwHzAZ+eXUwLpErGA9KL2BIbo3ZbzAsfLxk3Q2rTbju/i/wDIZfWB5tDZFKt7Q7QFg6mzDuYcOhuOkhq2FxFC4Zf+opZ9pB/mgZ+1S0qC3FDf5DLLeLQITBY5KgujBgDbLgR7pBzVuakAjiJxekHotQxYu3YqgZVRrloHF+2vfmOBEmsbsenUbfsUqWt61DZ7cATo6/KwI6TjZK1L2x6xf5iA3/qpZnxW/csD5vTrYzZtQUnUtTJO6t7o44tSe3Ybmp8Rxlx2TtynWHrKTG/vcHXo65gjle45GSlZaNemUdVqU34HMHqCNCOYzHSU3afoZXw7+uwbFwLncP8AFXoDpVXpYnLQ6wL5htscH/vGniuq/UdRJJHBAINwdCMx5z5zsT0nWqdxv8uqMt3OzW5cj8p8OUsNDGMpuptzHA94/PI9YFlqUwwIIBBBBBFwQciCOIlcr7NqYXOiGqUBrRF2qUQP5PF6f+1qPcysklMNthGybsnnfsnx4dxt4yQgUD0p9G6G0qKOjhKyC9DEqeRuFZhmU3h3owuLEEGJ2Nteq4eliF9XisPZayZWN/YrJbI03HEZA3GQKy8bU2EwZq2HsrsbvSJslbhe9j6urkO2Ab2AYMAN2t7UpU8QvrARRxOFDZ1AVKAi7UsQoNzQfPMEjR0JIzDmqV5L7F9ImQhXuVP7y69OPfrVdnbVpYiitemTukkEN7jC28hbRiCdRkQQeNh0vilRd5tNL2yJOQUHQsTkFFyeAMD6eldSAQwIIBBvwM9lcwvo3VKIWqsrbq3XXdNhcX42OU9gWeIiAiIgIiICIiAiIgJqr4ZXFmF/uO46ibYgQdf0eJPZYbueozHlkfp4ym+kP/x/Rd/WYjDCrYW31arY5boLrTYXIUAXI0AFyAJ9OiB8zwjJTVVpH1aIAqqM0AW4AtrxuSCCTmZYtn45sri3UG4PDI636GTuL2PQqZsgJ+IZHxI18ZHt6Mhf4bkfKw3h5ixH1gaMXsahXF7bra7yjjzK/mLSJrbNxVDMH1qedh9x4ya/6aumqXHNDvDysG8hNtDG3OuY4cR3jUQIfAbeztdkPLh5WsZOYfbfxC/Ufof1nPjNl0K2bLY/EuR8RoZE1tjYilnTPrV5an+3UeBMC3UcYjaEX5HI+Rm6UnD7WU9luyeTaX79JMUMey6Me45j65+RECTxOzEa5HZY+8trn8Q0bxBkZXo1qeo3l+JQcvxJmR4XHdO6jtce8LdRmPLX6GdtOsrC4II6QKXtbZGHxQ3n7L8KyW3v6uFQaa+BEjBia+FsuJ7dLRcUtyo5CqNU8fNpfMbsem+Y7DfEvHvGjffrIutgalO97MtrEgXBHEMp0HQ3HMwI1a/XX7H7idWE2rUp2tmvwnTw+H95TgqbI3BvYewGv/T3ATr6hibIflJ3TwKazVRxAa9rgg2IIIKn4WU5q3Q9+YzgXHAbXp1cgbN8J18Of70nPt70YwuMQpXphsiAwJV1B1C1FIYDpex4gyslrG97db5ZS3bFxhq0KdQ++tweYud0+K2PjArmyvQBsJS9RhcQaVIm5Pqt6qe+r6wKTyunnO7YnoFgsM4qhWq1he1es3rHF9St+yn9IGsscQPLRPYgIiICIiAiIgIiICIiAiIgIiICIiAmqthlb2gD3jTuPCbYgcR2aB7LEdDmP1+s1mm68Ljmuf01+kkYgQuKwtGt7agn4hkw8R9jIqpsKtTzoOHX+W2R8Dp9paquGVtQD14+Yzmh8AfdY9xz+uv3gValtCzbjg03+BuP4T737ynQMTbMGx5jI+clsXhd5d2rTDryI3x4cR35SLq7GyvSa4+B2vbotXXwbe7xA6aG3nX2u0PI+Y/SSmF2tTewvYngePcdD3aypAgOaZ7LgX9Wcmt8QW/aX5luOs8xWNFMrSHarVQRTogHecnIEi2SA5ljkADAtuM2Qj3Kk02PvJbP8SkFW8R4yn4n0Mx7Y2lWarRalTRldafrKNSsCG3Fe5YWDWIO9lna17S+0lsAL3sAL8+sygUyp6A+vcGtUZKdrGhTqM28eO9WftAWysoHfLhRpBVCqAAoAAAsABkABytM4gIiICIiAiIgIiICIiAiIgIiICIiAiIgIiICIiAiIgIiIHlpoxGBpv7Qz+JSVb+9SD9YiB8vxpP+IrV3mL0kqKhZ2bdG+GyViRe4BvbgJ9D2Lg6e6K+6DVqKA1Q5sQCbLc6L8oyiIErERAREQEREBERA/9k=">
            <a:extLst>
              <a:ext uri="{FF2B5EF4-FFF2-40B4-BE49-F238E27FC236}">
                <a16:creationId xmlns:a16="http://schemas.microsoft.com/office/drawing/2014/main" id="{CB195F1B-DE91-4565-9D4B-8E02B23650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890588"/>
            <a:ext cx="2457450" cy="185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361D5362-15CF-43CA-AA16-B2AB19BC8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5</a:t>
            </a:fld>
            <a:endParaRPr lang="en-US" altLang="pl-PL" dirty="0"/>
          </a:p>
        </p:txBody>
      </p:sp>
      <p:pic>
        <p:nvPicPr>
          <p:cNvPr id="21" name="Grafika 20">
            <a:extLst>
              <a:ext uri="{FF2B5EF4-FFF2-40B4-BE49-F238E27FC236}">
                <a16:creationId xmlns:a16="http://schemas.microsoft.com/office/drawing/2014/main" id="{93BBC838-FE5F-402E-907C-4A0C21A8BC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04973" y="3429000"/>
            <a:ext cx="1741291" cy="1857375"/>
          </a:xfrm>
          <a:prstGeom prst="rect">
            <a:avLst/>
          </a:prstGeom>
        </p:spPr>
      </p:pic>
      <p:sp>
        <p:nvSpPr>
          <p:cNvPr id="15" name="Prostokąt 14">
            <a:extLst>
              <a:ext uri="{FF2B5EF4-FFF2-40B4-BE49-F238E27FC236}">
                <a16:creationId xmlns:a16="http://schemas.microsoft.com/office/drawing/2014/main" id="{A5E3898E-EB19-481A-AC56-363168AD1A2B}"/>
              </a:ext>
            </a:extLst>
          </p:cNvPr>
          <p:cNvSpPr/>
          <p:nvPr/>
        </p:nvSpPr>
        <p:spPr>
          <a:xfrm>
            <a:off x="875420" y="1864234"/>
            <a:ext cx="36003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If you already know the subject of the training, you should start by answering a few questions about its individual elements.</a:t>
            </a:r>
            <a:endParaRPr lang="pl-PL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B7EF0A04-053E-48FA-ADC5-3C7E863F90EA}"/>
              </a:ext>
            </a:extLst>
          </p:cNvPr>
          <p:cNvSpPr txBox="1">
            <a:spLocks/>
          </p:cNvSpPr>
          <p:nvPr/>
        </p:nvSpPr>
        <p:spPr bwMode="auto">
          <a:xfrm>
            <a:off x="1270695" y="188913"/>
            <a:ext cx="5473377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WHERE TO START?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1AB90F01-3B51-4432-8A1A-0D6926F42314}"/>
              </a:ext>
            </a:extLst>
          </p:cNvPr>
          <p:cNvSpPr/>
          <p:nvPr/>
        </p:nvSpPr>
        <p:spPr>
          <a:xfrm>
            <a:off x="5562224" y="1"/>
            <a:ext cx="6629776" cy="6858000"/>
          </a:xfrm>
          <a:prstGeom prst="rect">
            <a:avLst/>
          </a:prstGeom>
          <a:solidFill>
            <a:srgbClr val="FBB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" name="Dymek mowy: prostokąt 2">
            <a:extLst>
              <a:ext uri="{FF2B5EF4-FFF2-40B4-BE49-F238E27FC236}">
                <a16:creationId xmlns:a16="http://schemas.microsoft.com/office/drawing/2014/main" id="{25D3D887-EF93-41C9-BCC5-A639BD700F55}"/>
              </a:ext>
            </a:extLst>
          </p:cNvPr>
          <p:cNvSpPr/>
          <p:nvPr/>
        </p:nvSpPr>
        <p:spPr>
          <a:xfrm rot="5400000">
            <a:off x="6681221" y="294486"/>
            <a:ext cx="4391780" cy="6629776"/>
          </a:xfrm>
          <a:prstGeom prst="wedgeRectCallout">
            <a:avLst>
              <a:gd name="adj1" fmla="val -20591"/>
              <a:gd name="adj2" fmla="val 57208"/>
            </a:avLst>
          </a:prstGeom>
          <a:solidFill>
            <a:srgbClr val="FBB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410" name="Podtytuł 2">
            <a:extLst>
              <a:ext uri="{FF2B5EF4-FFF2-40B4-BE49-F238E27FC236}">
                <a16:creationId xmlns:a16="http://schemas.microsoft.com/office/drawing/2014/main" id="{E6474CD9-D1F7-4CD1-B4A7-5A4715275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511663"/>
            <a:ext cx="5877455" cy="3429505"/>
          </a:xfrm>
        </p:spPr>
        <p:txBody>
          <a:bodyPr/>
          <a:lstStyle/>
          <a:p>
            <a:pPr marL="0" indent="0">
              <a:buNone/>
            </a:pPr>
            <a:r>
              <a:rPr lang="en-GB" sz="1800" b="1" dirty="0">
                <a:solidFill>
                  <a:schemeClr val="bg1"/>
                </a:solidFill>
              </a:rPr>
              <a:t>START FROM PREPARING THE LIST OF KNOWN AND UNKNOWN ELEMENTS TO YOU THAT WILL IMPROVE THE  IMPLEMENTATION</a:t>
            </a:r>
          </a:p>
          <a:p>
            <a:pPr marL="0" indent="0">
              <a:buNone/>
            </a:pPr>
            <a:endParaRPr lang="pl-PL" sz="1800" b="1" dirty="0">
              <a:solidFill>
                <a:schemeClr val="bg1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GB" sz="1800" b="1" dirty="0"/>
              <a:t>You should analyse your substantive preparation and organizational issues and then answer the following questions:</a:t>
            </a:r>
          </a:p>
          <a:p>
            <a:pPr>
              <a:spcAft>
                <a:spcPts val="1200"/>
              </a:spcAft>
              <a:buBlip>
                <a:blip r:embed="rId2"/>
              </a:buBlip>
            </a:pPr>
            <a:endParaRPr lang="en-GB" sz="1800" b="1" dirty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  <a:buBlip>
                <a:blip r:embed="rId2"/>
              </a:buBlip>
            </a:pPr>
            <a:r>
              <a:rPr lang="en-GB" sz="1800" b="1" dirty="0">
                <a:solidFill>
                  <a:schemeClr val="bg1"/>
                </a:solidFill>
              </a:rPr>
              <a:t>WHAT DO I KNOW?</a:t>
            </a:r>
          </a:p>
          <a:p>
            <a:pPr>
              <a:spcAft>
                <a:spcPts val="1200"/>
              </a:spcAft>
              <a:buBlip>
                <a:blip r:embed="rId2"/>
              </a:buBlip>
            </a:pPr>
            <a:r>
              <a:rPr lang="en-GB" sz="1800" b="1" dirty="0">
                <a:solidFill>
                  <a:schemeClr val="bg1"/>
                </a:solidFill>
              </a:rPr>
              <a:t>WHAT DO I NOT KNOW?</a:t>
            </a:r>
            <a:endParaRPr lang="pl-PL" sz="1800" b="1" dirty="0">
              <a:solidFill>
                <a:schemeClr val="bg1"/>
              </a:solidFill>
            </a:endParaRPr>
          </a:p>
        </p:txBody>
      </p:sp>
      <p:sp>
        <p:nvSpPr>
          <p:cNvPr id="17411" name="AutoShape 6" descr="data:image/jpeg;base64,/9j/4AAQSkZJRgABAQAAAQABAAD/2wCEAAkGBhASEBISExQUFBUSFRQXGBMXFBgYGBYYFhcVFhUXFxMXGyYeFxkjGRQVHzAgJicpOCwtFx4xNTAqNScrLCkBCQoKBQUFDQUFDSkYEhgpKSkpKSkpKSkpKSkpKSkpKSkpKSkpKSkpKSkpKSkpKSkpKSkpKSkpKSkpKSkpKSkpKf/AABEIAMMBAgMBIgACEQEDEQH/xAAbAAEAAgMBAQAAAAAAAAAAAAAABQYCAwQBB//EAEAQAAIBAgMFBAgEBAUEAwAAAAECAAMRBCExBRJBUWEicYGRBhMyQlJiobFywdHwM1OCkhUjQ2OiFHPS4QfC8f/EABQBAQAAAAAAAAAAAAAAAAAAAAD/xAAUEQEAAAAAAAAAAAAAAAAAAAAA/9oADAMBAAIRAxEAPwD7jERAREQE58TjVRkU6vvWH4Rc59358jOicu0cCKqW0ZSGRrey40PdmQRxBI4wMTWJ/wDWX/uYZch5TmoV94ZjdZTZl+EjUdRncHiCDxm4GB7uLyHhl9RPd1x7DkdG7Y+p3v8AlF56DALtTdyqruXyDg3pnl2rDdPRgO8zuBnFw79RzHIic9FDR9i5p8aepTrT6fL5coEtEwpVQwBBuDoRM4CIiAiIgIiICIiAiIgIiICIiAiIgIiICIiAiIgIiICIiBw47CG/rFHaAsR8a627xc2PUjjOanUBAI0ksRIzHUNwmoPZJ7Y5fOB9x46g3DIGZXmpTMwYGUXngM9gYgFTvJqc2TQN1HJvvOzD4lXFx3EHIg8iOBnLMHpG++p3XGV+DDkw4j7QJOJzYXGb11I3WGqn7g8R1nTAREQEREBERAREQEREBERAREQEREBERARIOrt9qdQ06iC4zBBsGUnIgG/d3zqp7dpEXIZRztcDvK3t42gSUTXQxKOAyMGU6MpBHmJsgIiICeET2IEViMP6o3H8M/8AAn7IT/b3Hs+yTZbi3ORlWiaZt7pyU/CeCn8j4a2uHoMyvMBPRAzieRAxqUg1tQRow1U/p0m7C4w33HsG4Hg3Ucj0mgVhvFc7gA6G1jfQ6G1s7aXHOZOisLMLg/vI8DAkokdQxZp2Wobrwqfk/I9fPmZGAiIgIiICIiAiIgIiICIiAiIgIiIEftfZS10toy5q3I8jzU8R3cQJWFLo5Vhusuo+zA8QeB+1rC7zg2pspay8mX2X5dCOKniPtAg6Vt7fzV+Lod1jy3srP/UGknR2q6+2N8fEg7Q/FSuSe9CfwiRYRkJRxYjhqCOatxHhNyORAsGGxaVF3kYMp4g3Hd39JulcNIFt9WanU/mLa5/Gp7NQfi8CJ10ttMmVcAD+ct/V/wBYOdI99x80CYiYq4IBGYOd5lATGpTDAggEEWIPGZRAimplDYkkE9ljr0Vjz68e/XK8kKlMMCCAQdRI2opQ2bMH2W5/Kfm68e/UMovMbz2BhVoK26SM1N1biD0IzsbWI4i4M1YesybiVWUuxKqwy37AG9vdPC3Trn0zXXoq6lWF1Oo7swQRoQcwRoYG64tY5gzGlVNL5qfmyfqvTh9BG7Q2mKHqwd5gSqkneYne7ILNY5727nl7RPukSQw+JVxdSCPPUXHQgjO4uCOYgSaOCAQbg8R+sykZT3qeaC6nVPuV69OPfme+jWVgCDcH9+BgbIiICIiAiIgIiICIiAiIgIiICIiBz4zBJUWzDTQjUHmDIKrh3pNutodGGh/Q9PvLLMK1FWBDC4PCBX1m1WI0nmKwjUs9U+L4ejch83nbU+KYGNGiaZvRYU+dM3NJv6BnTPVcuYMkcJtlWYJUBpVDorEEP/26gyfuyPMCcQMyZFZSrAMp1Ui48ufWBN3nsgqL1aXsE1UH+mzf5i/gqH2h8rf3STwW0KdUHdOYyZSCGU8mU5gwOqYVaIYFSLg5EGZxAiKqGmwDG6k2VzzOit83I+93+17eSdWirKVYAgixBzBHIiRFVGpGzElCbLUOoJ0SoefAPx0PasWDbPbzG89gY1qIYWPX66//AJxkLXWph33xvshNyoBcqNXZBvbzDMu1PtHskra+8J28wdQcjmP39evCAwGOWooZSDkDcG4INwCG4glW8jNxpsDv09feTg36G3H76TTh6QXIcTfh+Qt+yeJm6jXVhdTf8u8cNLwOrC4tXFxqNQdR3/rxm+RWJpEnfQ2cfXzy8DkehsRvwO0Q+Ryb6Hu5Hocx11gd0REBERAREQEREBERAREQEREBERA8IkXitk2zpZfJoP6eXdp3SViBXlfM8CDYjiD3cJsBkpi8Cr65HQMNR+o6SLq0mQ2bjow0P6HofrAyBnlWkrEE3V10dTZl6A8R8puOkK08qE2O6N48Be3Hic7QN9LaT0/4o3l/mqDl/wBymLlfxC47pJ0qqsAykEHMEG4PcRrIWjigfZJuOBBVgbXzU5g2N+430hKFiWpH1bE3K2vTc/Mg0PVbHvgTsxqUwwKkAggggi4IORBB1E4sNtQEhKg9W50ubq34H0J6ZHpO+BB4hDQPaJNI5Byc6d9Fcn3eAfhkG+Kb7STdAQQRcEWsevSQOIonC55th/M0O/i1HrqnVPYDqnl4DZX1B0I43zBBnkDaJorUWB36dt7iOD3tr1y1nj4tB7Tove6j7mbGf6/vxgKWJDC+hyup1W+YBE49pmoB62mpcr7dMe06jimf8QcB7wyuDukcHpPtkYWia4CBrhN+oWFJbhiGqlASR2Ag+Z1Fxczm9BPS44/DmqVVHpsqPuMSl2ppUBBOYPbsVubMpFzlAsGyPSBKiK4YMjaVOXCz8jfK5tbQ2NiZufPfSHCVMJUOMw4ujkevo6KSct/Tsk3I3rZE53DECxej236VWkHQ3pnKx9qmRqrDhblw1F1IsFgieK157AREQEREBERAREQEREBERAREQExdARYi4PCZRAjK+zSLlM/l/Q/l9ZyK/P65W7+UnpzYrBK/Q8/1HEQImth1cC+dtCDYqeYI4zEO6tYqWUnJltdbnRwbZD4hfrzm16bIbMLdeB7j+U9U3gDWQ3RrG+RUjI+B14+RmdOrUp+x21/ls3aH4HOvc3nI7GbMLP6xWYMARa+RBYtZkvu1Bcm17EXNiZpo7UZCFqgLdgqm5KsT7IDNmjE5bj53sN7MCBZsHtBKl905jVSLMv4lOYnRIJ0SpY57y6OMmXjr5G2h8Zvp7RqU/wCKN9P5qjMfjQfcQObFbGq0iDht0oWzoMd1Uuc2ptundFzcpa2pWxuG7sDskqd+q3rH5WtTToif/ZiT1AyHdSrKwDKQQeImyB4V4SNrbEQXNK1M/CPYY9UGQPzCx79JJxArNYe1TqKMx2kYBgynI5EWdfDlexymGHwdOktqFOnTtvWRVCJdiN47iWG8bDMjgOEn8fs9Kq7rXyzDA2ZTzVuB++huLiVnFVKmGYLWtusQErAWRiTYKw/0n0sD2WPskEhIErSqI4YWuM1ZWGoOVip4EfQz53tbCVtl4r1tG5pVNFJycDP1bNwqLfJuVjn2hLyouQ6ZOMiM+0vFSOY4aaaidGKwdLFUXpOMmyI95GGhF9GBPd4GBr9HvSOnXpipTN1ORXRkYW3lI4ML6cbgi9xvWBHBFxPhtRMTsrFnjpcaJWp3NjfOx1scypuMxe/1D0f2/Tr0lq02urag6qwtdXHBhl5g5ggwLJEwpVQRcTOAiIgIiICIiAiIgIiICJi7gC5yA4zEV1OjDzEDZE8BnsBERAxemCLEXB4SLxGAZc1uy8tSP/IfXvktECDSqCMtJ5WpK17i9xY6G45EHJh0N5IYzZwbtKd1udrg/iHHvyMjHYq2643WOnJvwnj3a9IHlGkEUKNBYADgAAqgXJ0VQNeE30cUpJAPaXUceIv3ZTndpjVCsM75aEGxBzsQR3nzgb3wxB36TbjHUe63eOH7ynRhduAkpUG4668u/u65jrOBMUyZP2hc9tQchYe0uZ1y1N7TZi8MlUWbVNGUgPTJ4g+7wyORgT6uCLjMHjPZSv8AFquDcCqboxstYDsseToPZfu1txEtGB2olQAgjPTO4P4W4wO2a69BXVlZQysCCrAEMDkQQciCOE2RAp+L2TWwZ36Ieth+NLNq1Ec6ed61MD/TPaHulhZJKbNx9OqgemysrZhlNweBN/C3Qixk2RK/tP0eZXbEYWy1GN6lEm1Ov1NgfV1f9wA30YMLWD3b3o/TxlH1b9lluUqWuUbQ5cVIyI494BHynDYvE7LxTBlNrgVaV8nXPddDpe1yrccweIH1vZO1krBhYpUQgVKTiz02I0ZbnXgwJDDNSROT0r9FqeNpWyWqgPq6lvEq3ND9NR1D3ZW2UqIlWk28ji6t0vYgjgQQQRqDfxn8PiQw68vzHMT4XsjbNbZmJenVVvVlrVaWpU2Fqqcza2ntrbiBb6rg8crKrowZWAZWU3BBzBU8iP0IgWWJyYPHB8jr9+7r0nXAREQEREBERAREQPCJGYrAbuai45akfqJKRAgUA4fvym5arjR2HQ9sfXtf8p2YrZ4bMZH6HvH5yOqqVNmFvse4wO2ltEj2lv1TP/gc/LenXRxKt7JB5jiO8aiQdTEhdQ1rX37EqNbht25XIA3OWeuUzSsrgMLOvuuDfyYZjwMCeiRNPEuPZa45Pn/zHaHjvTYm2lH8RWp/N7Sf3rp/UBAkpqxGGV1KsAQeB/evWZUq6sLqQwPEEEeYmcCvYzZ9Wlmu9VTl/qr3EkCoPJvxnKbP8PqEez9QD4i8nYgVio7U3UMLHWx425HiO6UjY3ohjKW01xO/hvVKN0sm+tWqvq6q2qJbdL1GqK7tc9pAw0An1nE4VKi7rgMOR58COR6yBxuwaidqkS4+AnteDe9459TA8X1dVWpsAwPZZGGRsFY5G1wN4ZjvFtZV9o7KxOAY1cOTUw5zem1zufiOoH+4P6uZm6NdKhsey6m2Ys6nlnmp6H6yToYpkyqHIf6lrA5e8PdOvIac4HD6Pel9OsLAneX2qTe2vUH3l6/aWahilfTy4+X5yh+kXoPdvX4XsuufqlO7nzpN7p+U5ciNDx7I9MirerxPZKkj1tioB5VFyKN1GXMDWB9OiROG2sct7tA6MuZsdDYZMOq68pJUa6uLqQRzH716QI/a+w1rEVFY0q6AhK6gbwBzKMpyqUydUPeLEBhyYHazb4oV1FOtYkWJKVgMy9Fj7QHFD2l43FmM/OXaOzaddClRd5bgjMgqwzVlcWKMDmGBBECuemPohTx1LKyVkH+XU5jXce2qE+RNxxB+bejG36mArtg8UDTp79iG/wBCo2e9f+U9wSRlmHGRa/1FsTVwpC4ht+ley4qwFr6LiALBG4esFlY67hsGj/TT0NpY+lqKeIpginVIyt/LqDUoTfqpJI1IIdK1iP3+kmMBtYHssc+B/X9ftx+Wehm3qtOodnYsFK1Ls097MkAX9UW96yjeRveTL3Re5+tgXSJXtlbcsQj6cDy/X9+FgVgcxxgexEQEREBERAREQExemCLEAjkZlECMr7KIzQ+BP2b998jK2HAfeYFXtbeBKkjO28AbOBe+d89LSzTXVoKwswBH78oFOR8TTvfdrLdiALhgvujM9og5XJXI53nZgcbvZgMvQ5HO/wCn2tcG8ksRscjNDfjunXwP775wPTtcEWPG+R5Z/rAwakl95b02+JDuE94GTeIm6ltbEJ8NYd26/kMj4XkXWBQdlzb4H7Q8G9oeZ7pWdremowrgth3dP8wFlqoAWobhrhA1id1HuLjtWNgALkPo2F9JqLZNvIeO8NPEaeNpKU6ysLqQRzBuPMSp4TGUcQitcMrqGSoBYlWF1OeZyIyP0mqpQrUSXA3l+NCQwHzAZ+eXUwLpErGA9KL2BIbo3ZbzAsfLxk3Q2rTbju/i/wDIZfWB5tDZFKt7Q7QFg6mzDuYcOhuOkhq2FxFC4Zf+opZ9pB/mgZ+1S0qC3FDf5DLLeLQITBY5KgujBgDbLgR7pBzVuakAjiJxekHotQxYu3YqgZVRrloHF+2vfmOBEmsbsenUbfsUqWt61DZ7cATo6/KwI6TjZK1L2x6xf5iA3/qpZnxW/csD5vTrYzZtQUnUtTJO6t7o44tSe3Ybmp8Rxlx2TtynWHrKTG/vcHXo65gjle45GSlZaNemUdVqU34HMHqCNCOYzHSU3afoZXw7+uwbFwLncP8AFXoDpVXpYnLQ6wL5htscH/vGniuq/UdRJJHBAINwdCMx5z5zsT0nWqdxv8uqMt3OzW5cj8p8OUsNDGMpuptzHA94/PI9YFlqUwwIIBBBBBFwQciCOIlcr7NqYXOiGqUBrRF2qUQP5PF6f+1qPcysklMNthGybsnnfsnx4dxt4yQgUD0p9G6G0qKOjhKyC9DEqeRuFZhmU3h3owuLEEGJ2Nteq4eliF9XisPZayZWN/YrJbI03HEZA3GQKy8bU2EwZq2HsrsbvSJslbhe9j6urkO2Ab2AYMAN2t7UpU8QvrARRxOFDZ1AVKAi7UsQoNzQfPMEjR0JIzDmqV5L7F9ImQhXuVP7y69OPfrVdnbVpYiitemTukkEN7jC28hbRiCdRkQQeNh0vilRd5tNL2yJOQUHQsTkFFyeAMD6eldSAQwIIBBvwM9lcwvo3VKIWqsrbq3XXdNhcX42OU9gWeIiAiIgIiICIiAiIgJqr4ZXFmF/uO46ibYgQdf0eJPZYbueozHlkfp4ym+kP/x/Rd/WYjDCrYW31arY5boLrTYXIUAXI0AFyAJ9OiB8zwjJTVVpH1aIAqqM0AW4AtrxuSCCTmZYtn45sri3UG4PDI636GTuL2PQqZsgJ+IZHxI18ZHt6Mhf4bkfKw3h5ixH1gaMXsahXF7bra7yjjzK/mLSJrbNxVDMH1qedh9x4ya/6aumqXHNDvDysG8hNtDG3OuY4cR3jUQIfAbeztdkPLh5WsZOYfbfxC/Ufof1nPjNl0K2bLY/EuR8RoZE1tjYilnTPrV5an+3UeBMC3UcYjaEX5HI+Rm6UnD7WU9luyeTaX79JMUMey6Me45j65+RECTxOzEa5HZY+8trn8Q0bxBkZXo1qeo3l+JQcvxJmR4XHdO6jtce8LdRmPLX6GdtOsrC4II6QKXtbZGHxQ3n7L8KyW3v6uFQaa+BEjBia+FsuJ7dLRcUtyo5CqNU8fNpfMbsem+Y7DfEvHvGjffrIutgalO97MtrEgXBHEMp0HQ3HMwI1a/XX7H7idWE2rUp2tmvwnTw+H95TgqbI3BvYewGv/T3ATr6hibIflJ3TwKazVRxAa9rgg2IIIKn4WU5q3Q9+YzgXHAbXp1cgbN8J18Of70nPt70YwuMQpXphsiAwJV1B1C1FIYDpex4gyslrG97db5ZS3bFxhq0KdQ++tweYud0+K2PjArmyvQBsJS9RhcQaVIm5Pqt6qe+r6wKTyunnO7YnoFgsM4qhWq1he1es3rHF9St+yn9IGsscQPLRPYgIiICIiAiIgIiICIiAiIgIiICIiAmqthlb2gD3jTuPCbYgcR2aB7LEdDmP1+s1mm68Ljmuf01+kkYgQuKwtGt7agn4hkw8R9jIqpsKtTzoOHX+W2R8Dp9paquGVtQD14+Yzmh8AfdY9xz+uv3gValtCzbjg03+BuP4T737ynQMTbMGx5jI+clsXhd5d2rTDryI3x4cR35SLq7GyvSa4+B2vbotXXwbe7xA6aG3nX2u0PI+Y/SSmF2tTewvYngePcdD3aypAgOaZ7LgX9Wcmt8QW/aX5luOs8xWNFMrSHarVQRTogHecnIEi2SA5ljkADAtuM2Qj3Kk02PvJbP8SkFW8R4yn4n0Mx7Y2lWarRalTRldafrKNSsCG3Fe5YWDWIO9lna17S+0lsAL3sAL8+sygUyp6A+vcGtUZKdrGhTqM28eO9WftAWysoHfLhRpBVCqAAoAAAsABkABytM4gIiICIiAiIgIiICIiAiIgIiICIiAiIgIiICIiAiIgIiIHlpoxGBpv7Qz+JSVb+9SD9YiB8vxpP+IrV3mL0kqKhZ2bdG+GyViRe4BvbgJ9D2Lg6e6K+6DVqKA1Q5sQCbLc6L8oyiIErERAREQEREBERA/9k=">
            <a:extLst>
              <a:ext uri="{FF2B5EF4-FFF2-40B4-BE49-F238E27FC236}">
                <a16:creationId xmlns:a16="http://schemas.microsoft.com/office/drawing/2014/main" id="{3AD9FDA6-FFC2-4C74-88DB-17774E25CB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890588"/>
            <a:ext cx="2457450" cy="185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sp>
        <p:nvSpPr>
          <p:cNvPr id="17412" name="AutoShape 8" descr="data:image/jpeg;base64,/9j/4AAQSkZJRgABAQAAAQABAAD/2wCEAAkGBhASEBISExQUFBUSFRQXGBMXFBgYGBYYFhcVFhUXFxMXGyYeFxkjGRQVHzAgJicpOCwtFx4xNTAqNScrLCkBCQoKBQUFDQUFDSkYEhgpKSkpKSkpKSkpKSkpKSkpKSkpKSkpKSkpKSkpKSkpKSkpKSkpKSkpKSkpKSkpKSkpKf/AABEIAMMBAgMBIgACEQEDEQH/xAAbAAEAAgMBAQAAAAAAAAAAAAAABQYCAwQBB//EAEAQAAIBAgMFBAgEBAUEAwAAAAECAAMRBCExBRJBUWEicYGRBhMyQlJiobFywdHwM1OCkhUjQ2OiFHPS4QfC8f/EABQBAQAAAAAAAAAAAAAAAAAAAAD/xAAUEQEAAAAAAAAAAAAAAAAAAAAA/9oADAMBAAIRAxEAPwD7jERAREQE58TjVRkU6vvWH4Rc59358jOicu0cCKqW0ZSGRrey40PdmQRxBI4wMTWJ/wDWX/uYZch5TmoV94ZjdZTZl+EjUdRncHiCDxm4GB7uLyHhl9RPd1x7DkdG7Y+p3v8AlF56DALtTdyqruXyDg3pnl2rDdPRgO8zuBnFw79RzHIic9FDR9i5p8aepTrT6fL5coEtEwpVQwBBuDoRM4CIiAiIgIiICIiAiIgIiICIiAiIgIiICIiAiIgIiICIiBw47CG/rFHaAsR8a627xc2PUjjOanUBAI0ksRIzHUNwmoPZJ7Y5fOB9x46g3DIGZXmpTMwYGUXngM9gYgFTvJqc2TQN1HJvvOzD4lXFx3EHIg8iOBnLMHpG++p3XGV+DDkw4j7QJOJzYXGb11I3WGqn7g8R1nTAREQEREBERAREQEREBERAREQEREBERARIOrt9qdQ06iC4zBBsGUnIgG/d3zqp7dpEXIZRztcDvK3t42gSUTXQxKOAyMGU6MpBHmJsgIiICeET2IEViMP6o3H8M/8AAn7IT/b3Hs+yTZbi3ORlWiaZt7pyU/CeCn8j4a2uHoMyvMBPRAzieRAxqUg1tQRow1U/p0m7C4w33HsG4Hg3Ucj0mgVhvFc7gA6G1jfQ6G1s7aXHOZOisLMLg/vI8DAkokdQxZp2Wobrwqfk/I9fPmZGAiIgIiICIiAiIgIiICIiAiIgIiIEftfZS10toy5q3I8jzU8R3cQJWFLo5Vhusuo+zA8QeB+1rC7zg2pspay8mX2X5dCOKniPtAg6Vt7fzV+Lod1jy3srP/UGknR2q6+2N8fEg7Q/FSuSe9CfwiRYRkJRxYjhqCOatxHhNyORAsGGxaVF3kYMp4g3Hd39JulcNIFt9WanU/mLa5/Gp7NQfi8CJ10ttMmVcAD+ct/V/wBYOdI99x80CYiYq4IBGYOd5lATGpTDAggEEWIPGZRAimplDYkkE9ljr0Vjz68e/XK8kKlMMCCAQdRI2opQ2bMH2W5/Kfm68e/UMovMbz2BhVoK26SM1N1biD0IzsbWI4i4M1YesybiVWUuxKqwy37AG9vdPC3Trn0zXXoq6lWF1Oo7swQRoQcwRoYG64tY5gzGlVNL5qfmyfqvTh9BG7Q2mKHqwd5gSqkneYne7ILNY5727nl7RPukSQw+JVxdSCPPUXHQgjO4uCOYgSaOCAQbg8R+sykZT3qeaC6nVPuV69OPfme+jWVgCDcH9+BgbIiICIiAiIgIiICIiAiIgIiICIiBz4zBJUWzDTQjUHmDIKrh3pNutodGGh/Q9PvLLMK1FWBDC4PCBX1m1WI0nmKwjUs9U+L4ejch83nbU+KYGNGiaZvRYU+dM3NJv6BnTPVcuYMkcJtlWYJUBpVDorEEP/26gyfuyPMCcQMyZFZSrAMp1Ui48ufWBN3nsgqL1aXsE1UH+mzf5i/gqH2h8rf3STwW0KdUHdOYyZSCGU8mU5gwOqYVaIYFSLg5EGZxAiKqGmwDG6k2VzzOit83I+93+17eSdWirKVYAgixBzBHIiRFVGpGzElCbLUOoJ0SoefAPx0PasWDbPbzG89gY1qIYWPX66//AJxkLXWph33xvshNyoBcqNXZBvbzDMu1PtHskra+8J28wdQcjmP39evCAwGOWooZSDkDcG4INwCG4glW8jNxpsDv09feTg36G3H76TTh6QXIcTfh+Qt+yeJm6jXVhdTf8u8cNLwOrC4tXFxqNQdR3/rxm+RWJpEnfQ2cfXzy8DkehsRvwO0Q+Ryb6Hu5Hocx11gd0REBERAREQEREBERAREQEREBERA8IkXitk2zpZfJoP6eXdp3SViBXlfM8CDYjiD3cJsBkpi8Cr65HQMNR+o6SLq0mQ2bjow0P6HofrAyBnlWkrEE3V10dTZl6A8R8puOkK08qE2O6N48Be3Hic7QN9LaT0/4o3l/mqDl/wBymLlfxC47pJ0qqsAykEHMEG4PcRrIWjigfZJuOBBVgbXzU5g2N+430hKFiWpH1bE3K2vTc/Mg0PVbHvgTsxqUwwKkAggggi4IORBB1E4sNtQEhKg9W50ubq34H0J6ZHpO+BB4hDQPaJNI5Byc6d9Fcn3eAfhkG+Kb7STdAQQRcEWsevSQOIonC55th/M0O/i1HrqnVPYDqnl4DZX1B0I43zBBnkDaJorUWB36dt7iOD3tr1y1nj4tB7Tove6j7mbGf6/vxgKWJDC+hyup1W+YBE49pmoB62mpcr7dMe06jimf8QcB7wyuDukcHpPtkYWia4CBrhN+oWFJbhiGqlASR2Ag+Z1Fxczm9BPS44/DmqVVHpsqPuMSl2ppUBBOYPbsVubMpFzlAsGyPSBKiK4YMjaVOXCz8jfK5tbQ2NiZufPfSHCVMJUOMw4ujkevo6KSct/Tsk3I3rZE53DECxej236VWkHQ3pnKx9qmRqrDhblw1F1IsFgieK157AREQEREBERAREQEREBERAREQExdARYi4PCZRAjK+zSLlM/l/Q/l9ZyK/P65W7+UnpzYrBK/Q8/1HEQImth1cC+dtCDYqeYI4zEO6tYqWUnJltdbnRwbZD4hfrzm16bIbMLdeB7j+U9U3gDWQ3RrG+RUjI+B14+RmdOrUp+x21/ls3aH4HOvc3nI7GbMLP6xWYMARa+RBYtZkvu1Bcm17EXNiZpo7UZCFqgLdgqm5KsT7IDNmjE5bj53sN7MCBZsHtBKl905jVSLMv4lOYnRIJ0SpY57y6OMmXjr5G2h8Zvp7RqU/wCKN9P5qjMfjQfcQObFbGq0iDht0oWzoMd1Uuc2ptundFzcpa2pWxuG7sDskqd+q3rH5WtTToif/ZiT1AyHdSrKwDKQQeImyB4V4SNrbEQXNK1M/CPYY9UGQPzCx79JJxArNYe1TqKMx2kYBgynI5EWdfDlexymGHwdOktqFOnTtvWRVCJdiN47iWG8bDMjgOEn8fs9Kq7rXyzDA2ZTzVuB++huLiVnFVKmGYLWtusQErAWRiTYKw/0n0sD2WPskEhIErSqI4YWuM1ZWGoOVip4EfQz53tbCVtl4r1tG5pVNFJycDP1bNwqLfJuVjn2hLyouQ6ZOMiM+0vFSOY4aaaidGKwdLFUXpOMmyI95GGhF9GBPd4GBr9HvSOnXpipTN1ORXRkYW3lI4ML6cbgi9xvWBHBFxPhtRMTsrFnjpcaJWp3NjfOx1scypuMxe/1D0f2/Tr0lq02urag6qwtdXHBhl5g5ggwLJEwpVQRcTOAiIgIiICIiAiIgIiICJi7gC5yA4zEV1OjDzEDZE8BnsBERAxemCLEXB4SLxGAZc1uy8tSP/IfXvktECDSqCMtJ5WpK17i9xY6G45EHJh0N5IYzZwbtKd1udrg/iHHvyMjHYq2643WOnJvwnj3a9IHlGkEUKNBYADgAAqgXJ0VQNeE30cUpJAPaXUceIv3ZTndpjVCsM75aEGxBzsQR3nzgb3wxB36TbjHUe63eOH7ynRhduAkpUG4668u/u65jrOBMUyZP2hc9tQchYe0uZ1y1N7TZi8MlUWbVNGUgPTJ4g+7wyORgT6uCLjMHjPZSv8AFquDcCqboxstYDsseToPZfu1txEtGB2olQAgjPTO4P4W4wO2a69BXVlZQysCCrAEMDkQQciCOE2RAp+L2TWwZ36Ieth+NLNq1Ec6ed61MD/TPaHulhZJKbNx9OqgemysrZhlNweBN/C3Qixk2RK/tP0eZXbEYWy1GN6lEm1Ov1NgfV1f9wA30YMLWD3b3o/TxlH1b9lluUqWuUbQ5cVIyI494BHynDYvE7LxTBlNrgVaV8nXPddDpe1yrccweIH1vZO1krBhYpUQgVKTiz02I0ZbnXgwJDDNSROT0r9FqeNpWyWqgPq6lvEq3ND9NR1D3ZW2UqIlWk28ji6t0vYgjgQQQRqDfxn8PiQw68vzHMT4XsjbNbZmJenVVvVlrVaWpU2Fqqcza2ntrbiBb6rg8crKrowZWAZWU3BBzBU8iP0IgWWJyYPHB8jr9+7r0nXAREQEREBERAREQPCJGYrAbuai45akfqJKRAgUA4fvym5arjR2HQ9sfXtf8p2YrZ4bMZH6HvH5yOqqVNmFvse4wO2ltEj2lv1TP/gc/LenXRxKt7JB5jiO8aiQdTEhdQ1rX37EqNbht25XIA3OWeuUzSsrgMLOvuuDfyYZjwMCeiRNPEuPZa45Pn/zHaHjvTYm2lH8RWp/N7Sf3rp/UBAkpqxGGV1KsAQeB/evWZUq6sLqQwPEEEeYmcCvYzZ9Wlmu9VTl/qr3EkCoPJvxnKbP8PqEez9QD4i8nYgVio7U3UMLHWx425HiO6UjY3ohjKW01xO/hvVKN0sm+tWqvq6q2qJbdL1GqK7tc9pAw0An1nE4VKi7rgMOR58COR6yBxuwaidqkS4+AnteDe9459TA8X1dVWpsAwPZZGGRsFY5G1wN4ZjvFtZV9o7KxOAY1cOTUw5zem1zufiOoH+4P6uZm6NdKhsey6m2Ys6nlnmp6H6yToYpkyqHIf6lrA5e8PdOvIac4HD6Pel9OsLAneX2qTe2vUH3l6/aWahilfTy4+X5yh+kXoPdvX4XsuufqlO7nzpN7p+U5ciNDx7I9MirerxPZKkj1tioB5VFyKN1GXMDWB9OiROG2sct7tA6MuZsdDYZMOq68pJUa6uLqQRzH716QI/a+w1rEVFY0q6AhK6gbwBzKMpyqUydUPeLEBhyYHazb4oV1FOtYkWJKVgMy9Fj7QHFD2l43FmM/OXaOzaddClRd5bgjMgqwzVlcWKMDmGBBECuemPohTx1LKyVkH+XU5jXce2qE+RNxxB+bejG36mArtg8UDTp79iG/wBCo2e9f+U9wSRlmHGRa/1FsTVwpC4ht+ley4qwFr6LiALBG4esFlY67hsGj/TT0NpY+lqKeIpginVIyt/LqDUoTfqpJI1IIdK1iP3+kmMBtYHssc+B/X9ftx+Wehm3qtOodnYsFK1Ls097MkAX9UW96yjeRveTL3Re5+tgXSJXtlbcsQj6cDy/X9+FgVgcxxgexEQEREBERAREQExemCLEAjkZlECMr7KIzQ+BP2b998jK2HAfeYFXtbeBKkjO28AbOBe+d89LSzTXVoKwswBH78oFOR8TTvfdrLdiALhgvujM9og5XJXI53nZgcbvZgMvQ5HO/wCn2tcG8ksRscjNDfjunXwP775wPTtcEWPG+R5Z/rAwakl95b02+JDuE94GTeIm6ltbEJ8NYd26/kMj4XkXWBQdlzb4H7Q8G9oeZ7pWdremowrgth3dP8wFlqoAWobhrhA1id1HuLjtWNgALkPo2F9JqLZNvIeO8NPEaeNpKU6ysLqQRzBuPMSp4TGUcQitcMrqGSoBYlWF1OeZyIyP0mqpQrUSXA3l+NCQwHzAZ+eXUwLpErGA9KL2BIbo3ZbzAsfLxk3Q2rTbju/i/wDIZfWB5tDZFKt7Q7QFg6mzDuYcOhuOkhq2FxFC4Zf+opZ9pB/mgZ+1S0qC3FDf5DLLeLQITBY5KgujBgDbLgR7pBzVuakAjiJxekHotQxYu3YqgZVRrloHF+2vfmOBEmsbsenUbfsUqWt61DZ7cATo6/KwI6TjZK1L2x6xf5iA3/qpZnxW/csD5vTrYzZtQUnUtTJO6t7o44tSe3Ybmp8Rxlx2TtynWHrKTG/vcHXo65gjle45GSlZaNemUdVqU34HMHqCNCOYzHSU3afoZXw7+uwbFwLncP8AFXoDpVXpYnLQ6wL5htscH/vGniuq/UdRJJHBAINwdCMx5z5zsT0nWqdxv8uqMt3OzW5cj8p8OUsNDGMpuptzHA94/PI9YFlqUwwIIBBBBBFwQciCOIlcr7NqYXOiGqUBrRF2qUQP5PF6f+1qPcysklMNthGybsnnfsnx4dxt4yQgUD0p9G6G0qKOjhKyC9DEqeRuFZhmU3h3owuLEEGJ2Nteq4eliF9XisPZayZWN/YrJbI03HEZA3GQKy8bU2EwZq2HsrsbvSJslbhe9j6urkO2Ab2AYMAN2t7UpU8QvrARRxOFDZ1AVKAi7UsQoNzQfPMEjR0JIzDmqV5L7F9ImQhXuVP7y69OPfrVdnbVpYiitemTukkEN7jC28hbRiCdRkQQeNh0vilRd5tNL2yJOQUHQsTkFFyeAMD6eldSAQwIIBBvwM9lcwvo3VKIWqsrbq3XXdNhcX42OU9gWeIiAiIgIiICIiAiIgJqr4ZXFmF/uO46ibYgQdf0eJPZYbueozHlkfp4ym+kP/x/Rd/WYjDCrYW31arY5boLrTYXIUAXI0AFyAJ9OiB8zwjJTVVpH1aIAqqM0AW4AtrxuSCCTmZYtn45sri3UG4PDI636GTuL2PQqZsgJ+IZHxI18ZHt6Mhf4bkfKw3h5ixH1gaMXsahXF7bra7yjjzK/mLSJrbNxVDMH1qedh9x4ya/6aumqXHNDvDysG8hNtDG3OuY4cR3jUQIfAbeztdkPLh5WsZOYfbfxC/Ufof1nPjNl0K2bLY/EuR8RoZE1tjYilnTPrV5an+3UeBMC3UcYjaEX5HI+Rm6UnD7WU9luyeTaX79JMUMey6Me45j65+RECTxOzEa5HZY+8trn8Q0bxBkZXo1qeo3l+JQcvxJmR4XHdO6jtce8LdRmPLX6GdtOsrC4II6QKXtbZGHxQ3n7L8KyW3v6uFQaa+BEjBia+FsuJ7dLRcUtyo5CqNU8fNpfMbsem+Y7DfEvHvGjffrIutgalO97MtrEgXBHEMp0HQ3HMwI1a/XX7H7idWE2rUp2tmvwnTw+H95TgqbI3BvYewGv/T3ATr6hibIflJ3TwKazVRxAa9rgg2IIIKn4WU5q3Q9+YzgXHAbXp1cgbN8J18Of70nPt70YwuMQpXphsiAwJV1B1C1FIYDpex4gyslrG97db5ZS3bFxhq0KdQ++tweYud0+K2PjArmyvQBsJS9RhcQaVIm5Pqt6qe+r6wKTyunnO7YnoFgsM4qhWq1he1es3rHF9St+yn9IGsscQPLRPYgIiICIiAiIgIiICIiAiIgIiICIiAmqthlb2gD3jTuPCbYgcR2aB7LEdDmP1+s1mm68Ljmuf01+kkYgQuKwtGt7agn4hkw8R9jIqpsKtTzoOHX+W2R8Dp9paquGVtQD14+Yzmh8AfdY9xz+uv3gValtCzbjg03+BuP4T737ynQMTbMGx5jI+clsXhd5d2rTDryI3x4cR35SLq7GyvSa4+B2vbotXXwbe7xA6aG3nX2u0PI+Y/SSmF2tTewvYngePcdD3aypAgOaZ7LgX9Wcmt8QW/aX5luOs8xWNFMrSHarVQRTogHecnIEi2SA5ljkADAtuM2Qj3Kk02PvJbP8SkFW8R4yn4n0Mx7Y2lWarRalTRldafrKNSsCG3Fe5YWDWIO9lna17S+0lsAL3sAL8+sygUyp6A+vcGtUZKdrGhTqM28eO9WftAWysoHfLhRpBVCqAAoAAAsABkABytM4gIiICIiAiIgIiICIiAiIgIiICIiAiIgIiICIiAiIgIiIHlpoxGBpv7Qz+JSVb+9SD9YiB8vxpP+IrV3mL0kqKhZ2bdG+GyViRe4BvbgJ9D2Lg6e6K+6DVqKA1Q5sQCbLc6L8oyiIErERAREQEREBERA/9k=">
            <a:extLst>
              <a:ext uri="{FF2B5EF4-FFF2-40B4-BE49-F238E27FC236}">
                <a16:creationId xmlns:a16="http://schemas.microsoft.com/office/drawing/2014/main" id="{CB195F1B-DE91-4565-9D4B-8E02B23650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890588"/>
            <a:ext cx="2457450" cy="185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361D5362-15CF-43CA-AA16-B2AB19BC8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6</a:t>
            </a:fld>
            <a:endParaRPr lang="en-US" altLang="pl-PL" dirty="0"/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EA5E965C-8A11-4EDC-9351-3609040D7809}"/>
              </a:ext>
            </a:extLst>
          </p:cNvPr>
          <p:cNvSpPr/>
          <p:nvPr/>
        </p:nvSpPr>
        <p:spPr>
          <a:xfrm>
            <a:off x="1110812" y="6074132"/>
            <a:ext cx="9160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PODCAST </a:t>
            </a:r>
          </a:p>
          <a:p>
            <a:r>
              <a:rPr lang="pl-PL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 </a:t>
            </a:r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B2A3D9D1-A1C6-47E1-B56F-91E7A51C036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9" t="-1724" r="-1669" b="-1724"/>
          <a:stretch/>
        </p:blipFill>
        <p:spPr>
          <a:xfrm>
            <a:off x="494088" y="6041836"/>
            <a:ext cx="539422" cy="540000"/>
          </a:xfrm>
          <a:prstGeom prst="rect">
            <a:avLst/>
          </a:prstGeom>
        </p:spPr>
      </p:pic>
      <p:sp>
        <p:nvSpPr>
          <p:cNvPr id="18" name="Prostokąt 17">
            <a:extLst>
              <a:ext uri="{FF2B5EF4-FFF2-40B4-BE49-F238E27FC236}">
                <a16:creationId xmlns:a16="http://schemas.microsoft.com/office/drawing/2014/main" id="{EA5F6C4F-1A57-460B-9929-607F4E3BE185}"/>
              </a:ext>
            </a:extLst>
          </p:cNvPr>
          <p:cNvSpPr/>
          <p:nvPr/>
        </p:nvSpPr>
        <p:spPr>
          <a:xfrm>
            <a:off x="1033510" y="1410037"/>
            <a:ext cx="36003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5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have been asked to provide training on the subject</a:t>
            </a:r>
          </a:p>
          <a:p>
            <a:pPr algn="ctr"/>
            <a:r>
              <a:rPr lang="en-GB" sz="15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MODERN COCKTAIL DECORATIONS</a:t>
            </a:r>
          </a:p>
          <a:p>
            <a:pPr algn="ctr"/>
            <a:r>
              <a:rPr lang="en-GB" sz="15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 </a:t>
            </a:r>
          </a:p>
          <a:p>
            <a:pPr algn="ctr"/>
            <a:r>
              <a:rPr lang="en-GB" sz="15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BARISTIC 1</a:t>
            </a:r>
            <a:r>
              <a:rPr lang="en-GB" sz="1500" b="1" i="1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</a:t>
            </a:r>
            <a:r>
              <a:rPr lang="en-GB" sz="15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DEGREE COURSE WITH ELEMENTS  OF LATTE ARTICLE</a:t>
            </a:r>
            <a:endParaRPr lang="pl-PL" sz="15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Tytuł 1">
            <a:extLst>
              <a:ext uri="{FF2B5EF4-FFF2-40B4-BE49-F238E27FC236}">
                <a16:creationId xmlns:a16="http://schemas.microsoft.com/office/drawing/2014/main" id="{1EC0216C-377A-4073-B497-74DABDF5EFB5}"/>
              </a:ext>
            </a:extLst>
          </p:cNvPr>
          <p:cNvSpPr txBox="1">
            <a:spLocks/>
          </p:cNvSpPr>
          <p:nvPr/>
        </p:nvSpPr>
        <p:spPr bwMode="auto">
          <a:xfrm>
            <a:off x="1270695" y="188913"/>
            <a:ext cx="5473377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WHERE TO START?</a:t>
            </a:r>
          </a:p>
        </p:txBody>
      </p:sp>
      <p:pic>
        <p:nvPicPr>
          <p:cNvPr id="15" name="Grafika 14">
            <a:extLst>
              <a:ext uri="{FF2B5EF4-FFF2-40B4-BE49-F238E27FC236}">
                <a16:creationId xmlns:a16="http://schemas.microsoft.com/office/drawing/2014/main" id="{3424C69D-4AC4-4420-9698-67F27ABB07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04973" y="3429000"/>
            <a:ext cx="1741291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537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rostokąt 20">
            <a:extLst>
              <a:ext uri="{FF2B5EF4-FFF2-40B4-BE49-F238E27FC236}">
                <a16:creationId xmlns:a16="http://schemas.microsoft.com/office/drawing/2014/main" id="{BEB0E2F9-166F-4B6D-861A-2D517454A74F}"/>
              </a:ext>
            </a:extLst>
          </p:cNvPr>
          <p:cNvSpPr/>
          <p:nvPr/>
        </p:nvSpPr>
        <p:spPr>
          <a:xfrm>
            <a:off x="4002728" y="1413484"/>
            <a:ext cx="4350201" cy="4391780"/>
          </a:xfrm>
          <a:prstGeom prst="rect">
            <a:avLst/>
          </a:prstGeom>
          <a:solidFill>
            <a:srgbClr val="FBB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0" name="Dymek mowy: prostokąt 19">
            <a:extLst>
              <a:ext uri="{FF2B5EF4-FFF2-40B4-BE49-F238E27FC236}">
                <a16:creationId xmlns:a16="http://schemas.microsoft.com/office/drawing/2014/main" id="{FD478B22-4DBD-453C-9D0F-9E618CA2B90E}"/>
              </a:ext>
            </a:extLst>
          </p:cNvPr>
          <p:cNvSpPr/>
          <p:nvPr/>
        </p:nvSpPr>
        <p:spPr>
          <a:xfrm rot="5400000">
            <a:off x="5481766" y="366494"/>
            <a:ext cx="3671700" cy="6629776"/>
          </a:xfrm>
          <a:prstGeom prst="wedgeRectCallout">
            <a:avLst>
              <a:gd name="adj1" fmla="val -20833"/>
              <a:gd name="adj2" fmla="val 54802"/>
            </a:avLst>
          </a:prstGeom>
          <a:solidFill>
            <a:srgbClr val="FBB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6A886734-FA43-4C33-9AB5-0D7342A34DA1}"/>
              </a:ext>
            </a:extLst>
          </p:cNvPr>
          <p:cNvSpPr/>
          <p:nvPr/>
        </p:nvSpPr>
        <p:spPr>
          <a:xfrm>
            <a:off x="7888141" y="1413484"/>
            <a:ext cx="4298947" cy="4391780"/>
          </a:xfrm>
          <a:prstGeom prst="rect">
            <a:avLst/>
          </a:prstGeom>
          <a:solidFill>
            <a:srgbClr val="FF8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2" name="Podtytuł 2">
            <a:extLst>
              <a:ext uri="{FF2B5EF4-FFF2-40B4-BE49-F238E27FC236}">
                <a16:creationId xmlns:a16="http://schemas.microsoft.com/office/drawing/2014/main" id="{DFEC77E1-43D5-41CD-8922-494B1FB1C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7766" y="1717925"/>
            <a:ext cx="3201212" cy="3474649"/>
          </a:xfrm>
        </p:spPr>
        <p:txBody>
          <a:bodyPr/>
          <a:lstStyle/>
          <a:p>
            <a:pPr marL="0" indent="0">
              <a:buNone/>
            </a:pPr>
            <a:r>
              <a:rPr lang="pl-PL" sz="2200" b="1" dirty="0" err="1">
                <a:solidFill>
                  <a:schemeClr val="bg1"/>
                </a:solidFill>
              </a:rPr>
              <a:t>SUBSTANTIVE</a:t>
            </a:r>
            <a:r>
              <a:rPr lang="pl-PL" sz="2200" b="1" dirty="0">
                <a:solidFill>
                  <a:schemeClr val="bg1"/>
                </a:solidFill>
              </a:rPr>
              <a:t> </a:t>
            </a:r>
            <a:r>
              <a:rPr lang="pl-PL" sz="2200" b="1" dirty="0" err="1">
                <a:solidFill>
                  <a:schemeClr val="bg1"/>
                </a:solidFill>
              </a:rPr>
              <a:t>SIDE</a:t>
            </a:r>
            <a:endParaRPr lang="pl-PL" sz="22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l-PL" sz="1600" b="1" dirty="0">
              <a:solidFill>
                <a:schemeClr val="bg1"/>
              </a:solidFill>
            </a:endParaRPr>
          </a:p>
          <a:p>
            <a:pPr eaLnBrk="1" fontAlgn="t" hangingPunct="1">
              <a:buBlip>
                <a:blip r:embed="rId2"/>
              </a:buBlip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kind of decorations should I present,</a:t>
            </a:r>
          </a:p>
          <a:p>
            <a:pPr eaLnBrk="1" fontAlgn="t" hangingPunct="1">
              <a:buBlip>
                <a:blip r:embed="rId2"/>
              </a:buBlip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which decorative materials should I use,</a:t>
            </a:r>
          </a:p>
          <a:p>
            <a:pPr eaLnBrk="1" fontAlgn="t" hangingPunct="1">
              <a:buBlip>
                <a:blip r:embed="rId2"/>
              </a:buBlip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how to present examples and techniques of decorating,</a:t>
            </a:r>
          </a:p>
          <a:p>
            <a:pPr eaLnBrk="1" fontAlgn="t" hangingPunct="1">
              <a:buBlip>
                <a:blip r:embed="rId2"/>
              </a:buBlip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participants should be able to do after the training</a:t>
            </a:r>
            <a:endParaRPr lang="pl-P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pl-PL" sz="1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" name="Prostokąt 22">
            <a:extLst>
              <a:ext uri="{FF2B5EF4-FFF2-40B4-BE49-F238E27FC236}">
                <a16:creationId xmlns:a16="http://schemas.microsoft.com/office/drawing/2014/main" id="{4F644523-CA7B-4E23-A3A3-89CD8455B330}"/>
              </a:ext>
            </a:extLst>
          </p:cNvPr>
          <p:cNvSpPr/>
          <p:nvPr/>
        </p:nvSpPr>
        <p:spPr>
          <a:xfrm>
            <a:off x="1378385" y="4238467"/>
            <a:ext cx="3481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  <a:endParaRPr lang="pl-PL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5" name="Podtytuł 2">
            <a:extLst>
              <a:ext uri="{FF2B5EF4-FFF2-40B4-BE49-F238E27FC236}">
                <a16:creationId xmlns:a16="http://schemas.microsoft.com/office/drawing/2014/main" id="{413B2A8C-7B3B-4F12-875C-EFE08EF71F37}"/>
              </a:ext>
            </a:extLst>
          </p:cNvPr>
          <p:cNvSpPr txBox="1">
            <a:spLocks/>
          </p:cNvSpPr>
          <p:nvPr/>
        </p:nvSpPr>
        <p:spPr bwMode="auto">
          <a:xfrm>
            <a:off x="8313564" y="1703197"/>
            <a:ext cx="3457921" cy="348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200" b="1" dirty="0">
                <a:solidFill>
                  <a:schemeClr val="bg1"/>
                </a:solidFill>
              </a:rPr>
              <a:t>ORGANISATIONAL SIDE</a:t>
            </a:r>
          </a:p>
          <a:p>
            <a:pPr marL="0" indent="0" eaLnBrk="1" fontAlgn="auto" hangingPunct="1">
              <a:buNone/>
            </a:pPr>
            <a:endParaRPr lang="pl-P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t" hangingPunct="1">
              <a:buBlip>
                <a:blip r:embed="rId2"/>
              </a:buBlip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conditions of work should each participant have,</a:t>
            </a:r>
          </a:p>
          <a:p>
            <a:pPr eaLnBrk="1" fontAlgn="t" hangingPunct="1">
              <a:buBlip>
                <a:blip r:embed="rId2"/>
              </a:buBlip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how many hours will the training last (7 hours),</a:t>
            </a:r>
          </a:p>
          <a:p>
            <a:pPr eaLnBrk="1" fontAlgn="t" hangingPunct="1">
              <a:buBlip>
                <a:blip r:embed="rId2"/>
              </a:buBlip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will be the demand for equipment and glass in the right amount,</a:t>
            </a:r>
          </a:p>
          <a:p>
            <a:pPr eaLnBrk="1" fontAlgn="t" hangingPunct="1">
              <a:buBlip>
                <a:blip r:embed="rId2"/>
              </a:buBlip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where the training will take place,</a:t>
            </a:r>
          </a:p>
          <a:p>
            <a:pPr eaLnBrk="1" fontAlgn="t" hangingPunct="1">
              <a:buBlip>
                <a:blip r:embed="rId2"/>
              </a:buBlip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will be the conditions for conducting workshops.</a:t>
            </a:r>
            <a:endParaRPr lang="pl-P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387" name="AutoShape 4" descr="data:image/jpeg;base64,/9j/4AAQSkZJRgABAQAAAQABAAD/2wCEAAkGBhQSERUUExMWFRQVGBgZGBcXGBoYHBgWGBcXFBYWGBcXHCYeGBwkHBQVHy8gIycpLCwsFh4xNTAqNSYsLCkBCQoKDgwOGg8PGi8kHyQsLCwsLCwsLCwpLCwsLCwsLCwsLCwvLCksKiwsLCwsLCwsLCwsLCwsLCwsLCwsLCwsLP/AABEIALcBEwMBIgACEQEDEQH/xAAcAAACAgMBAQAAAAAAAAAAAAAFBgQHAAEDAgj/xAA9EAABAwIEBAMGBAUDBAMAAAABAgMRAAQFEiExBkFRYRMicQcyQoGRoRSxwfAjUnLR4TNi8RUWQ4IlksL/xAAaAQACAwEBAAAAAAAAAAAAAAADBAECBQAG/8QALxEAAgEDAwMCBQQCAwAAAAAAAAECAxEhBBIxE0FRImEFcYGRoRSx0fBS4TJCwf/aAAwDAQACEQMRAD8AsFAFdAkUOTc16F0ax9w9tCQSK2E0PTcmuqXzUbydpNAr0IqGHDXsLNRvO2kutVxCq627edQSDFWTcnZENWyzCK5qcA3IrlxSCw3KCZPWqrvMSedcguKjoDFMfppctg+pEtNWJNjdafrWIxNo7OJ+tVLjOGlLWaTPqaXcObUVjzHfqalaZeSOr7H0MhM6jWtkUOt0lvDEqB8wEzQTBuMVqzBxIUE7kb1EtP4Zyqew1KRNePArlZYk28JbUD25ipCgaUnTaeUGUr8HIsV48KpSWya2m2qnTv2LbiJ4NYWKIC2rPw1W6L8Fd5ADNb8OiKWBXC8um2xKiAKt0Dt5EJri49Xu3uvGBUn3RsetLF9xcltSkkRBiY39KjoyfBbdbkNvOxqTQi8xlOoCte360m43xyFSkGPz/wAUru4i4pWRBMq6frTNLR95g5V1wi1MPxNlIzLUJ9aiY/7Q20IIbMntVZYhYusgKUokHeuFu14qgJ0Joy0se7Buu+yCQ4icdUVqzRPyFSEX6gQpCj9asPCODGFWwEA+WKTuIODl2nmbkp6U0oxtawBykncbOE+NUKGRzRQ5GpHEnFyEJlCgfSqxaQHOyum1cnm1DQnSqKhFKyRbqyeQo/7TnQqBRfCfaiSQFiqzu7ApVI1FdLVOtDlp4eC6rS8l8M8aNFIM71lVChwxvWUP9NEt1vYvIW9dE29e/wAejqK8qxZA5is+3uNG029dQ1UM46nrXk44mouidrCSUV6CaEqx9NRXMfg1O6JGyQduHco0iToPU0vN4i4zcwtUknlsBXO7xXxAkAx5hQ3iF0oWhR05Vo6RRs5IVr3WGWPxCz4tsFdp+tU/eJCHx3NW9gFwLi0jtFUlxZcFF3H8qv1puQCIwYxaFVsTyFJWGOAL+dWKhJcs1+n6VVrLsOehoUSz5PoDxAcLB5ZarzCVwh6OlNybv/4QHtH3qvbC5ht3WonwWhybs8YUw8lSTGokdauW0uAtCVdQDVJW+HlQL6/K0j4jpmVyA60yO+1BppsJSZyiPpVJK6RZcss/Ss8ZI3Iqj3Paw+snJAHKgGKe0W6XI8Qj0qOlI7cj6Ce4lYQYLiZHcUAxT2oWrUwsKPQa1Q7Kn1AurBKTzJrl4JWoQdCdqv0sXbK77uyLZsvaK7dOwhORudzvRDGLlK0wtUx+f60jWrCmwkARNcMTxNQVkBPeaya03KVom3p9LwxzRjS0QESUDkKHYy0/dqBQgISRHep/CCFLa80Gj1hbOJcIgeHHzml41al/4CzjCEnjK8ihh3s1JOZRmo/EHBotQXWzqnXL/arDZvwnWgfE+KgiFCno1Om+cikl1sNFfOKcusoUCBy02qXd+zp1KM7MlW/rR+3ugtSW1pCUbyn7bbUzYVigblMFSBzjYdzTlLUwk7SwxOtpJQV45K9wPjV61V4T4IjTXf8AzVj4ZizN0mSQdOdA+LOGEXgzoEK5EVXLiX7JyFSB15Gm/dCXGGP3GXDbcZmQAodKRlPEHK4IPWmbDOKs6YUCT6SaIO8OG6Rm8OByJ0qHJLkjY3wIN5Z6SNRQxVsR2ppvMEetVapKkT6ipo4TcuUgtpCZ68qh1ILlkqEvAmBw1qnpPspuOak1lV6sC3TkQFcSOH4TWJxx47INWgjhBr+QVLa4ZbHwCkenHwOdZlTjELg7INe03F0f/Gat5GBIHwj6V2ThKR8IrulHwd15FSITdn4DXX8Fdn4Ktn8EkchXNwoA1iu6cV2O60irW7K6G6KMXt8DbxfpUlKSAHmxKk9CtPxDuKY8Q4mtmQSpadPSkLib2htXLLjKESFCAe9EpJxfpB1Jbl6hy4YxMsNE2ziLxvkG1AL+aFGQarji60fW6p5bLiCpRMFJ0k7bUmWGZKyAopUDyMfcUZPFF0gR+IdjoVk/nTcsiy8FocHS5bKBB939Kqq/tFi4WAlRhR5HrXS64nuEoGW4cEjWFRQJzGXlSS6ufWqQfgvKNnkuA40gYMlkuJDhMZSdRrOoobww9Zsha7jNcQAUoTogq6KJ3/KqvYfJ1JmmNxzKwOpq6TIwTeM+L13joJSG2hohtHupA5mNz3pXVbgmBqTyrs89LeWNSZmuNhcFCtdxUlU7BW84eQzbhzNCzy79IqBh+HquCEoEq5/5r3d3ynFSvYcqZeDy0gytXh5z6HL2JodabhC65DUaaqTs+DVxhb6G0suIypUNDG47UwWHCjVswFutHMoeRPxdlVM4vx5wiGkoS2EhKSo5iQNcw6E0vYfxRcuHKpQJI0G5gdJrLq1Jz/7YXg1qdCCStHPudL+7U3lJRttpW/G8bylj3tc0VIOHvvIlxwQqYBgfSuNvY3bKko8UEfCYBjsaTksWv+4/BrlchHh8uWyykiUnami1xsJWvMDlIEaTrQxFlcqT/GShfdOhFc38RbbKUKS4lXp/fegp1ISBT21Xe2fY4vcVBp1QUg5eVAOIOIE3BKAYnX/FF7rF2yrKpJPqmDQtV00FElgLnQciKYoVN0/UVqUrQvFZA+DeKlfxaTHeieGcavIzIWgBJPmncDbSjuCYQpSszoyJ0yyI+lRPaY4yhpKEJHiKiT2plK8n+50mm0vuMnCbrbwdU2o+GkCAesEmJ5bVwcYZvElCokGD+VQ/ZliTLbSkrUASOdeMCtchdeyktrWrKRrpO9NRr9OGBLV6dOpjhfkbMEwJmybhKJHXc1lximcZGynzdOQrrgt2lYgqkdKjcR8KNZszJLTp1BSYBPcbGhZeW8CeOHyeLvh1biRC4J7aUOftby1SScikjaNDXfC+J3WD4V2mDyWNj86n3+IF/KUQUA/Wu2x7cktyjzwQ2cbVlE5p+dZTKzcoyjyjat1PTl/l+CN0f8fyTUxW1PIG5Aqgb72hXjKAgLJjSYkmhX47FLs6JdIPUlI/StDbYV3XL0xDj+zZWUKcEjeNY+lLuL+2y1bnwwpw9hA+pqsrjhK6t0eK+U5TuAZNecFwmxlS7pRHQSYI+W9dZWuTd3DWMe2t18FDack8xJP2oA/jt06AEurJUYgmNTRpXGWH2wi3tsx6wB9zShc48XXysJ8ME6Acj61MUvBEr+RysfZZdOjM++lsHp5j9TpUDibhBmzQCy+XF/ECQfsNqC3uMXLhCVvuFH9RAj5VCusRyjIjnuatkjB5cfhebqK068VVxDChlzDSaLNYanedOlSQQnGvKB2oasQKJXq4ntQ1DkCDzqETc6221MVzdBLSAdyKg8N4G5duhq3aU44dYGgSOq1HRI7mpfFPC71tc+A+pBWkJP8ADOYCRIExvV72RXlg113zTXpthS1Tzovw9w0p93KSG2kiVuq19EjuaarjDrNsI8JSSqYUucxHeNppWrXVN2GqdFzyhcwfhZbnmUOe3M/LkK88RWS21AyIHw9BtTlaNOshSmnEuFRHhxCgAebsCe0DnUVeHOuuHMtK0qElSUZdTuCFaiDprSuoqSh6x/S04ttMh4BwqzdjR1xSABCVESDzGnejKeFGrZfkVKjoB0HWKhYcybErynN4hAjYg0db8V4aQiYJUUyokflWdKpvd1ew7Jyh3Blxh4uCW3FKSAYgDWd9CamucGNBCQH3Uj151DxLhB9xKlKfUFJnIEwMw5gnrUrC+FLcpSVXD+c8lGCD+VTe6tfPgrvtlN2Mw142zoaXcqKjsFDQjlBotf2ziyFKCVx7pG88qX+JOB3AhK2XVuKCtiZKe4nl2qBh790kFCbgqWTBBHu89CRVZRW28mES6j3QaOz9rcLfLcpCxr5huPWp+C8NuKcbW8dJMQIo3huArSEuOLC3PhV6x5SOdGrdStQ6kBSCdBsJ2j5VenTfcHOtm0CDjSSlPn3QNPQVS3FmJrcfLhkpGg9KsX2g8WhlGUQVrEDsOZqvLJ0ODLE1p6emneTM7U1ZU0oL6i+cWUToSPSr1wbES1hNspCc05QrsDuarS19lly84ChGRB1zL007Derc4d4a8C3DLjhWPoB6ULVbUkoclKVVyXrO91w0QQ/bKhZAJST5VH9K5HFfxSfNLbjR1TOoI3pkYtW8oTrA21qM/wAIW61BYBSsGZBImf5uoocY+CrqJqz+4NLTamsr4BQeu9Q3sBU2nNbLlvfKeXpRV3Clt++nxEAykpEkDkCKGniRAUq3SP4joMGYA03J5VaVmvcinuvZA/8A6okaKJnn61lcLPCbdKAH1ku65oUImSdPlFZVv09Tyg1o+GV8pZSpLgSCpszB5xWsT9qVx7qEpbjoJrrnlIPyPfvS9xBhMeYD/IrUnBPJmQk1ghYlxLcXGjjqlDpOn0rph7odQUK94bUHr2y+UqChuKqsEvJt9opUQeVeBRi9a8VAcT8/WozGCuqE5TFSdc62LwWkoVuNjXuysAJWrWK922ArJgA5+QHPtVh8L+zNTgSt8FAjVHX16UKrWhTV5MvCDk8CPY4LcXq8rSDlHPYD1NM7/swxBtvMEodAGyFeb6HeriwnAUMpCUJAA6bUat2TGmlJR1NScvSsB5U4RWT5Lew15zMAgjKYUk6KB2gjrTrwz7GXnk+NeLFpbJEkrgKI9D7o7mrD454mssLeL6bdDt45AmRCRrC1DkfQSeoquOKeKXb2HHXStO6UDRCf6UDn3MmtCnLcris007DNde0VixCbLBbYKUrTx1iAogaqEwV6AnMqB2NBlYRmWXXjmeUcytQoqVuSY5elBsLVs8sQgZk54J82WY02mQPnTDnQhvIrOHlZYMEZEGDvMg66yOR0pTVVprEWaGj00ZWcv9A3FL5RCgIG8gaTr0FNXDNmyzbNqJSlxQzGYJgkwRpptzpce4YdW4rIPEKSMxBK/wCnzHeenajWC8LeIpKXCQW0iEqVsnUlSp39J0pOnezXf3NHUbElZ49j1iGGsLuA7nykRMEgKEzBUPT7Vu6fSlRKSoH/AGa5o7ASR3plRw0wG86yEIkQonKkkmBM0v4vhKw7mQErEKQRn0ylSchTlkBWh1/3bVWVOWN2EBhVg3jLOAdeelLbISDEKV5cum+pMk0Obw69aWkKfmZnWdo5+nKmZ15K1Apytpy+4mTmI3gk67/bagWOXPjfwm0rWlPlVlOVJ6CR+f2pZ7k3HsMQkm1glJtXoBNyYJ0KojX5VLssBe8SU3C9NYMZVfalBriRVmfA8EJED3lFYgmApIP+edH7VN082FNvrBBAhACQesnkaE6LjJNvDCbm00mhkZtXiJQ7tMiPi1G1TGMMUcrrgScnPKASec/SqxdxC/ZW6RcFCUHzBZBIJnQjKTrptTdwhxW5eSyHAohOZQIEzMEgp5aDeiRoOK3N3Xs+4vKUuF+wyXGIZAcg11MdPSg2NcR+C0XFnl+xUvFGvBO/vg78uooFdYS3cpyuElOgjNln0FTPWU6cts748IPToNw3wX3KpunX8RvAGwVLWqEJ6D96mrt4T9nLNghK3gXHtyoCUp7AfrUXhPgG3tXhcMkqUJASpQMTpI0qwRiaFCD5T0I/WiT+IUqq2wlt8Xxf+/MypUZwleWX3Al7fLJhCFRyMRWWDa/jQfrRsgcqiKZUmSk5ux9etBqKUmm2/oQrWskS7dhJ3EfOpIsyPdJPY/3oNeYyhGQTqVAQd59OnejVncyB3o9GdPf0+ff5gZxklc209yOh6UscWcAouZcYIbe3PRfSeh70zYk3Cc43Tr6jmKywugsTNPJ2lskDjJx9cT5+uHPDWpC1QpJIIJggjrNZV/XGA27iitbLalHclIJPLUx2rdE6HuN/r3/j+T50JjXl+lTrq2JZAI3nLFA8GuFLQQrVSefajVo6VDJOqdU+nSe1aXJlcCzacIreWrKYAO3MVJueDPC1JmmKz8Tx0qabK82igkfc8hT0xwgXh59B05/4papVhT5f8hYwlLgqFqzKVAISVJXoUgSZ5EAVYvCvCT6m8rqQgTpO5Hpyp8wfhFm2H8NsT/MdSfnRtNpMQKTnqKk8QVg8acY5kL+EcIMsGQgFXMnU/wCKYm7WOX+KkQECVHXtQjHeJWbZouOrygdfyjrQ3SjB3m8/kupSliJ6x/GWrJlTrpASnrzPIDqapjiX20XDshj+Gk6TzjsKXePuO137s6hlB8qf/wBHvQzh3CE3OYlcZd08yOtMU6V1xb2Ocow+ZBdfU6oqWoqUdSTrJrdoVe4kzJ0HfpRu6wKSG2kkqJgAbk1PwvDkWywpQS66mJQqC3BESVg5RBInU6DvR3JQVgai6rv2DjHD7bTTSc+Z0kEpbJWMx1za+XNB5nStXd02yWvHQURKYSkjxNZK1LUdSRvHX512t2Vvgw9lGhPhJyxm5Sde0QNtAAK833CzTjajmWtYnzFWbUAjmY3HXrWdOa3ZNWmrRsGUcVokN2jK3jGmVJSkD1VqfXtWr+7vFJKvwqP/AGPmIH9J3mlHhfiP8KspUZSohM6kjcggjQiTqDv8qcf+7oT5Ulem5hMdZ6R/ahVUllsJThK9lG4DsMTF0lSVZAkFJWlWcjODpKAYkciaZ7V5CBlSlJ0ELOaEzOUQDrz7DSkm7uQHFPoSUqghQgEep116/KssXlOIltZAV8ICQkkznyxzP68qinxeLx4Oq0/VlErie7SnyrWkhRACkgDVMmTA3g6ffrXjDLxtkgIuMzeZOUqTrk3SVBOypP0qd/0HMkoVlSlUeUeaIkmFq1nlr96CpSGnktg59NQE5ZP8smBpI26UwpKS2pANm31NkziG5YudEpKQgaLCZidwoaSn+1SeCH3vEKFJUSBoRrmjQanfT8hXnAVNuuFCUALSCMqpEEZRIiQTJjvUm0wm5XcJKViVglMLyqAByrJSNQZBE9jQUp5VseBj02z45Cl3YquLlK0KyKSgpcynUoBJCSkbwZ8u+sV0wbGsPZchSA26lRK0rIQpEAHVQgKBMaTpNTbZKLVrPrsZAAAzJJlRG0wT13NU9xRif4t9x/TIFZUjKE+WNCR1otGnuF5vt2HDjHi0vXSUpgIamcqpBKjm3HQQPrXdjGARVdWzkUw4eTANJ6rTReWem0UodNR8D5YY4tMAGUj4Tt9taYXMeQoJjQ8x+gpAsbmi7LmxHWsStCycezL19JTk91hws8TPWjFrdA0oMYiCACNeXy/OiVpfba0lTr1dNK8crwY2o0l82sMF1hbbsZ0zHyPyPKu1ojLpOx59Ki2OIg6K+tZiVxkIPI6V6KjXoVodWHK58mNOE09jDNyMyFBKgCQQDvBIiY50ncEYqVN5VHzJUpB5eZBKT+U0Zt8Rqe08k6wD8v1rRU1W2tYaF7OF0TQ5Wq0Fp6VlO58gLHzdhHBl2t0KbTkROpXoCnsnc1Y2D+zlCCFOEqUO8D6Df503sW4GgTr++dTWLUztP5Uk69WrhYXsN7IQ/wBkKxwZDYhKQOwFFmbXp+/717Q0lOpOp+Y6aV4Ve7gaD986tGjCGZsq5ylwdsgT72v76VxViGmmg/f3oPfYoEGSqO550l8VcauJSUsp/wDY8vQVyrSm9tJf35lumo5mw/xZxy1aJlRBUowhMgFROgjoO9Vvi+CvXRLt05PNLST5Uj15mkLilta1+KpRVm3JMwf0px4D4i8drwlmXGxpPxI2B9Rt9Kbo6ZQ9UssDUrN4jhAW9sUpBbKYSdqGYDhjzb2cEIQkwVq2I6Ruab8eUkKMDbSeU9JOxqAnC31jMhuQEyJj12584qKuo24X3GtPo1Nbpv6BFFn4nmElCjEgQVdQmdxv+VTsZwNtTaFO50JCAUHQZhrCSD5o05Jn03rWCp8YJaVdXASIllMJgx8K5ic3ICaOt4BbpkeASoAZlqVME7lS82+o8u+tLPPq7jb9PpWDjwyEJaP4S1W9J95w5EJUqZ1Ks6zB0MAATB3JjP4E9cFS3MqAPLla01GnM+ZPf6UMxMqtHg609CT5V5HIUNISSOggekVLveLXwkJ0cIPmOcFPLoJMyDMwZG9TUe6N3j7EU4uErRfPm5CxvhFSW0qZJKQPMBEiNwJG4n9RvU/B7xHhAqSAoZQqUkAiD5p2ObmO07GtfiLpxsqAKljoMoE8vNqr6ULu2ElUOBLCFpGQeZaCrUqVnncEwTGxjYUKmo1FZhqkpRdgjf3Vs+ktqKSkgmUkBSTpoDt9dKXLc/hlqQmHGlKSU6SUQqSpK4ELAJHeaabDAbYkStazAPvJEGOqRrFS/wAAwGtAmUzBWZ1nbUxr1oe7pOxa8ZoB/wDeCchQArNPSSIMiBynUR3oZf2K3S2RmC5WTEAjbKhIG4H1MnTSjGELbBCXAlJOZQOg2MESN9+eu1HG7RsuhawA3sMisubymICfe066bVG6VKdksEStJC7hVusPt3HuJKvDISkhS0KhKlLB2mZ78utFmLZCrgLbIQ8szmzbaqiFbjOTmjae5oojG2wIKApaEoUSjQAeZKVHKdd4+vWhGENlwNJLBnQqe0k658hAEZtiRyzego8pbluZSMdqtYN8UZWrO4WApWRoCVJ5OeTynYwoiek1QpeOoG1fRXESGF2T6nlqS14LoOXQwrKQJAOuZCOR3r5uacg03p4rbdGdXqO+1hG3XTfgDKiPdJFZwjwV4oS47MmChsDUp/mV0FWxhHCrTSRnyk8tJ9PSla8er6YmjS1zowV1kTsP4fU8ZbPlAkqUClM9AeZ9KNt8KvoGoSR1Cqc7e0bkJJzRsNh9NqKuBJAECKWfw+E1lkv4xW4VvsVqvDnEQVIMDprXfDbfOojNEED/AO3T5/kasRLSVjlG1C8V4WSsZkABQIPSk63wlpboO/sEj8V3+mat7oENIKVZTyqYoFSYBjpIBH0NDQlSFZVCI07RRBhdeSq76NRuF0yaqur8gm5CkElTgbA6AJH3obb8ZjPkQ6cvwrIEKPOD2rt7TuGVXNl4jc+I0CtIE+YD30Rz01Hcd6p3DeIdMi4IPXmeRnke9ey+F7K9PfJepcr55T+TRlVZPgtW+XfrcUpF0pKTsEhMARy0rKTmeInUpADwAG0gz86yvQWp+BKzLzQsb/c9egTufnFdkYiCkjpziB8qEKdHYAb/AK7UOxTiFtlBUogD96AdfSsfrtYiaHST5C91cnNJVAG39yf2PWlLir2ls2oyghbnJI3+Z5VXvFntOecJQzKEn4z7x9B8PrvSGl2SrMZzayf5us96PS0s5vdUdl47g51YxxHP7FiYZx4t+6yvkZXB/DgQEHkn59aZb61C01UVvbqXt7ydU9THTvVo8NY0Li3BP+omErHeNFehGv1rTpxiltSsJVG27sU8UsQMyFbKoPw5ZrRcjISHEKk90c/UEaU78RYbImKG4JZjMVkQqCgHtzH1/Kq1Z7I3L0afUmohG3ZS44pKhmKvMdSnKQZ1EeadhrTXiF+2ygJBCSISVR5tdYbQdTpuo6DvQN/DcqZbBVJBUVA6EbQego5aBsgSEiI1Ik9NzrWVuu7M2ZJKzQsX106kpWyFZPiPlbJk6QAJAPPrrU5vCV3AK1vEJXoppo+HqNRJ3V86ZFtIWNTm2yhPWd9tRQkENqMrUOvl3BOyRz/zVo3atf5FXO/CydGOFLNtJAaAKhErJzAkaxP50nOsItHyHPClE+SIC0GYkjUq6dKY8TDrpKW9B8JIknSI115zNRrrAcluta4dWkDcEEDY67k6elXzH/06LvhvLO7PELeQEKKToRv8o17xXHELnxm9lQmSFARvPqCP0qFg7jakggo6BITBEbkyNBoNudGbrF0nyKIUEg+ROgMRHcj6VRra8F1ntkTMrlugPZHAjMUpWNtgcqo93fSRrUzBcXS4HAFJUpYHkyFRkTABO3eN6M3+LKcSW0ylC0edJy5ZMe6kaCDlIorwXwW2wnx0ozuHTzLAME67wB1+tXltn8yLypK3Yj8KcNoWUqW2JKj5YVlEj3s+gTz01jLTFiyGrdClnRCUFR1MkJMyTySSUp+cAa12xJxxC1BCwPKIzAKGWdYAiI16mk7i/HxcqFuVENNKzLVI/iGBlTGwAknXrtXQp25KSqOT3HjDrZLuUuBKFKTAQ3KiYUVI0MkAaCFUTYw3KsqzxmOXwwY11lWUbHQfTvSTj/ES2TkbyNluQkJMlIj+Ye9O/wA63Y8cOtsl17Ic0BKZIUoCZITyB66da6VKbRKrpvkJe1HioeAbRIAOZAKk80oElJ7SpO3MGk/gHh4XNyCoS23BPQn4Qe2k/KgmKYkq4eW6v3lkmBsOgHYVYfszbCWZ+JaifknQUed6NG3diN1Vq7ksIcru8cShRbGSOfMgbVy4X4rLgyOqlQO/UVKxReZlYG+Uj5xSDw2oodJ5Rv3oME45LO0sFr27qlOJg6g6TtFMDaid6QrDiVE66UyYdxG2fi071aEkuSs4vsNFsmBHKpnicqH210lQkGRUpt0Gm01YVaPFzhaVzIpJx7GVWClnw1FCU5pkR0PfTSrDQqlnjzDs9stQOVSATmidPikcxH5Vn6zQUaqU2sr6BqVeUbxFjhzjZu5ShClBLpnya8tdCe35VX/Hfs7863rYaySpsesynp6VzUgN3TbqShDhUCUJ0BgxpAgT95ohecaFu+eB1bzxHoAD6GZpH4fpVptU3T/4yj+U1/UFqS30rvlMrlrHXmxkzRl0gjUdjNZVqrsrB4+IUIJVqZiemtbr0VkKeoMOYqpUgaA8z+YH96B45ZFSSTqepoggxXtzzCDVKWnhSXpRE60p8lR43YwTpQ62tc375098R4fvpSzhLYzqZI1WRkPRWumnXQUWxVM621mqA4DORQSpEHpIVoNttPXkKJYXdm1fC/8Axr0MbZZ1iOaTr6E1xt3fDJn+lXpOh/8AU/Ymu1w1nGUkyPd/q7/3qUiGxxJVcHI2nMYn5dfSpGF4CoGAdj9+evrS1wxxOLZBSZCjpPMAaZfQU4Ybxfb5ffAMc6RrzcnZGhp4OCvbkkqsXEz5gN9N/wDmh1ywtQyg7kFRgaDYVFxrj5tIytnaTPelFPFxWrVRgmSKUcXza4/B3HVrDSIClq0mFZzuekaCottaJLiT5lpToYUU76bnpUfC+IUEADWNdRz2joRW7vEJUBPl3PIfMihSlJvaGhB5ZLxBTiE522iVpITA1CgowNtuWooS9xKpxQbWjw4kKK1aSNxtIptwC4XBUVZAlKUoyiQop2Ks2s9x0oTjlgHXR/AJWEq1CgEwomZHUyTR6cr+mQtNbXdHCxSlwFDHhpWuAI1HeVcutem+E22fOuXF/EqSEk9SneOQFFuH2EIYOVIzEwfLt2Ecqg4hYOrURmUlBEyAPpFFmtqwCUt75sAL/FQUZEJAIIAWdhzAEV6HEF0wcvjhR8spUkKOmv7FSmMOQklsgLk6L2KSNToOtQsYtPDSlSEZSk7jZSTptvXJJLJdSu9qGg8VKvm0pUgMLjyrCZTniAcp2+tJ/wCPS2yoK8ykSlXI5ydFa+lG8DdCkFbuqE6IBUBKj25jvSnxvKAIIhfmIH8x3nqdtaJFvdYpUgtt1gUrq4JUSdSajOOlUSSYECeQ6CtrFc6cirGZNtmCrA4QvsjSBMETP1/4qv4orhF+R5Z1G3cdKHWhviWpS2ss65x0kKSBy070r4ddkSkCDJr3YpWvQaDuanowMyVDeKQqVoQw2bWn0U52dgfcXBjc6VwTjDgQoawREVPubUpPmBHflQ59mdPpQ1WUhmehlEa+DOLlIQGyokg8zyqysMx7MaoFDJSdDBp54FxZxasqjOv2qs3KOYsQqUV3Lqs7qa64k0FMrCjoUKn6GheFyIrh7Q8XFvhtw5pmyZU/1KISB96fpvdHJlyVngqE3im0ruH0T4IIAyglxxJKUKncJ92SDHlpG/HeMSof6qtVJ5LVuVJ6K5xz+1MWD8VGSl2FJVv29B0qBxNwZCfHtfM2dSgalPdPbtyqNPS23k+X9kvAWrKOFFY/N/IJTiChoFVqo6MXTAztBSuauvespi3sC+pcHiViXI57VGcfA/fzodeYjG2/50diyO2OEFJ+9V5ijcKkbjUEdaY7zFZHrSxiD4mqsuhgDiXW0vD45C08gsQFfXRXzrTbmkc06eqfhP009RQjhrEcq1NqMIdHPQBY1ST+Xzomo5TMbSCP9p3+YiflVkQzjizQELSZzDzdlDnHQiKBOXJB0NHb9JykDX970urbJNLSitzH6VR9NGOPE614S5rWorxOtWSRDqO4xYbiBAAJpkw7itpohTjSXI2SdjSGtzyiK4KuDS3Qu7jj1Ppsy7sE4xaUtEBIn4QNNal42oStaPLBBSdwTHM96pnAcU8JwE7TT+9xYi7t1IScikKBgn3gOVV6e15KblJXiHsGcUlMjY/DPPnW7u5UZA0UNSroBrS5bcWhtOVURO86g+lQ77jRK85SJKh9+tEavkAmEn8WyjO2ZWSSslI3rdzw8+WkuuKOVYkdBzE9KT7TE1Z8y/d7n6UxtXl1+GCC6FMk5kidPTt6VEmu4xTj4JyMLQEIWuZCgBHOT+WlK3tEgOIAMwDtt1p0Vdw0EROx9Iqt+MbzO6B0qlC7ndhdRLbSsLs1utVtA1rQMS5upmFsyuTyqIoQal2DsGh1L7XYc0m3rR3cXHXAr9kSm4QVBUQpJ1T8uYo226mcras6Rsecd6RGbiizLqm0hWozbGsTUUdyse7oVIyzf+BuI5KqNfYGFpKmxqNY7UJtMWM+YzVi8B8SMtKUl2EhY0XEx2Iis+FGUaiTdvfsE1m+nRc4x3eyKrfQB2PSj/CCsq8wnpXHiy0Sl3Mk+VZP19KK8MhtsArUEiecD6mn6ct8FJHmtW9smmWNh99mEJVBqqPbTxdmcTZNklLZC3SSTmcI8qR2SCT6ntRPi72ltspLVnCnDop0e6nsk/ErvsKrbE8VVcFJdyqKdsoA36q3NalGm090jCqSTxEgsOzR3COJ3WNBlI6LJA+g1qBbYa64PK2QOvugepVXdWHMNf6z0q/kbEmemc6fY0xGObgpMjXaEOLUspAKjJCGyEyegzVlSRjVuNBbyOqtSfUzWVexTAx3mJ9KB3eJd6g3N9POh7jxNc2VSOr1/UUoKqkMWk70TYs6gsACgppntrrxGgv4hor1H96g3lhpUbCrnw3Mp91enz5GrIqwup+EEdNB/Sf7bfSgN3cebSjNykgH5/5FL1wklR0iqyjeQSE1GJhVRDDcBW6M5BDY5nn2H967cI3yUPZHEghXukgeVXL67fSni6d0gHTaptYhzuV3iFvkMAaVBNMmMtgzS28IqEid+MmgqK9JeI2NcyqvNWsRvfY7FwnevTbsGa4TW5qLEqY14v4KrdCmVSVFIXOhBy6/Ka52GI5UBAJyp1+dLAXXvxzEChOkMLU2G53iuEqg69qU7u6Liyo8zXGa1V4QUeANWvKpybrCK1W5ogEnNNB1GmjqATE++gdP9yRy5j01jJBBrmhZBBBgjUHvRFRDic40UPeHfr6GoauSntYY4QwhV3coaA5yfQVZHtUaZt7dhkR4pMwNwkAgk/Mionstbas7Z29e008s7wOQ7k1X+PY8u7uVvvKjMdBvlSPdSKzXT6s21wjXpatwlFzfB2ZeotYXpBApat3ydAkmOlEbO7ykFQKeYJoNXTylhI9RQ+LUIxvOSsMnHALdkhQOVRWPWO1IbKXntsygNyTp99KmYxjAdUCtSlxsNkj0qIi7WrRIyjommtHpnQpbZO75PIa/VLUVnOPBObwxATLrmUz7oEk952FejjLTUeCyMw+NfmM9QDoPpUNSY94x9z9K21Hwt5j1Vt9KcSEGzLrErh8+YqP5CohswD51SeidT9aasJ4JvLvVKVZOvuoHzMCmG24Hs7UZrt8KI3ba1PpmP6CuckSotleJt0cmVEdSTr9BWVaCcasgIRhxUkbEhRJHUmayq9RF+kyo0pKqmMWtbrKsDCDFtU9hisrKkhnq5tpTS1iNvlMjlrWVlcQEUO520r6/mKiuNAzp/wAdK1WVcqQLi1Oqgfdpqw3FPFZCj7w0PqOdZWVBILxJ6gD51rKyoJONZWVlSQZWVlZXHGVlZWVxxlZWVlcce8mk15ArKyuOJTNodz9KkJQE7c96ysqCbhVzFHnGUslX8NJmO+wmoDjKUEZjPasrKhRS4LXbZteJKPlQAkVG8NS9SfqaysriWSAW4PllWkawBG/rNSbSxddISmBOwED71lZXPBEVd5HvA/ZGogLuHA2nt5zp6aUWcvcPsvKyz4rg+JwTr2B0FZWUObsrhYJNnK8xe6fQFOOhhkyAE6nTlA2oOotp/wBNGZZ3cd1M9QnYVlZQ2GXg5m8c5vr+UgVlZWVTcybI/9k=">
            <a:extLst>
              <a:ext uri="{FF2B5EF4-FFF2-40B4-BE49-F238E27FC236}">
                <a16:creationId xmlns:a16="http://schemas.microsoft.com/office/drawing/2014/main" id="{0A370A76-D0FC-4BBA-841A-323EF17A875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830263"/>
            <a:ext cx="2619375" cy="174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sp>
        <p:nvSpPr>
          <p:cNvPr id="16388" name="AutoShape 6" descr="data:image/jpeg;base64,/9j/4AAQSkZJRgABAQAAAQABAAD/2wCEAAkGBhQSERUUExMWFRQVGBgZGBcXGBoYHBgWGBcXFBYWGBcXHCYeGBwkHBQVHy8gIycpLCwsFh4xNTAqNSYsLCkBCQoKDgwOGg8PGi8kHyQsLCwsLCwsLCwpLCwsLCwsLCwsLCwvLCksKiwsLCwsLCwsLCwsLCwsLCwsLCwsLCwsLP/AABEIALcBEwMBIgACEQEDEQH/xAAcAAACAgMBAQAAAAAAAAAAAAAFBgQHAAEDAgj/xAA9EAABAwIEBAMGBAUDBAMAAAABAgMRAAQFEiExBkFRYRMicQcyQoGRoRSxwfAjUnLR4TNi8RUWQ4IlksL/xAAaAQACAwEBAAAAAAAAAAAAAAADBAECBQAG/8QALxEAAgEDAwMCBQQCAwAAAAAAAAECAxEhBBIxE0FRImEFcYGRoRSx0fBS4TJCwf/aAAwDAQACEQMRAD8AsFAFdAkUOTc16F0ax9w9tCQSK2E0PTcmuqXzUbydpNAr0IqGHDXsLNRvO2kutVxCq627edQSDFWTcnZENWyzCK5qcA3IrlxSCw3KCZPWqrvMSedcguKjoDFMfppctg+pEtNWJNjdafrWIxNo7OJ+tVLjOGlLWaTPqaXcObUVjzHfqalaZeSOr7H0MhM6jWtkUOt0lvDEqB8wEzQTBuMVqzBxIUE7kb1EtP4Zyqew1KRNePArlZYk28JbUD25ipCgaUnTaeUGUr8HIsV48KpSWya2m2qnTv2LbiJ4NYWKIC2rPw1W6L8Fd5ADNb8OiKWBXC8um2xKiAKt0Dt5EJri49Xu3uvGBUn3RsetLF9xcltSkkRBiY39KjoyfBbdbkNvOxqTQi8xlOoCte360m43xyFSkGPz/wAUru4i4pWRBMq6frTNLR95g5V1wi1MPxNlIzLUJ9aiY/7Q20IIbMntVZYhYusgKUokHeuFu14qgJ0Joy0se7Buu+yCQ4icdUVqzRPyFSEX6gQpCj9asPCODGFWwEA+WKTuIODl2nmbkp6U0oxtawBykncbOE+NUKGRzRQ5GpHEnFyEJlCgfSqxaQHOyum1cnm1DQnSqKhFKyRbqyeQo/7TnQqBRfCfaiSQFiqzu7ApVI1FdLVOtDlp4eC6rS8l8M8aNFIM71lVChwxvWUP9NEt1vYvIW9dE29e/wAejqK8qxZA5is+3uNG029dQ1UM46nrXk44mouidrCSUV6CaEqx9NRXMfg1O6JGyQduHco0iToPU0vN4i4zcwtUknlsBXO7xXxAkAx5hQ3iF0oWhR05Vo6RRs5IVr3WGWPxCz4tsFdp+tU/eJCHx3NW9gFwLi0jtFUlxZcFF3H8qv1puQCIwYxaFVsTyFJWGOAL+dWKhJcs1+n6VVrLsOehoUSz5PoDxAcLB5ZarzCVwh6OlNybv/4QHtH3qvbC5ht3WonwWhybs8YUw8lSTGokdauW0uAtCVdQDVJW+HlQL6/K0j4jpmVyA60yO+1BppsJSZyiPpVJK6RZcss/Ss8ZI3Iqj3Paw+snJAHKgGKe0W6XI8Qj0qOlI7cj6Ce4lYQYLiZHcUAxT2oWrUwsKPQa1Q7Kn1AurBKTzJrl4JWoQdCdqv0sXbK77uyLZsvaK7dOwhORudzvRDGLlK0wtUx+f60jWrCmwkARNcMTxNQVkBPeaya03KVom3p9LwxzRjS0QESUDkKHYy0/dqBQgISRHep/CCFLa80Gj1hbOJcIgeHHzml41al/4CzjCEnjK8ihh3s1JOZRmo/EHBotQXWzqnXL/arDZvwnWgfE+KgiFCno1Om+cikl1sNFfOKcusoUCBy02qXd+zp1KM7MlW/rR+3ugtSW1pCUbyn7bbUzYVigblMFSBzjYdzTlLUwk7SwxOtpJQV45K9wPjV61V4T4IjTXf8AzVj4ZizN0mSQdOdA+LOGEXgzoEK5EVXLiX7JyFSB15Gm/dCXGGP3GXDbcZmQAodKRlPEHK4IPWmbDOKs6YUCT6SaIO8OG6Rm8OByJ0qHJLkjY3wIN5Z6SNRQxVsR2ppvMEetVapKkT6ipo4TcuUgtpCZ68qh1ILlkqEvAmBw1qnpPspuOak1lV6sC3TkQFcSOH4TWJxx47INWgjhBr+QVLa4ZbHwCkenHwOdZlTjELg7INe03F0f/Gat5GBIHwj6V2ThKR8IrulHwd15FSITdn4DXX8Fdn4Ktn8EkchXNwoA1iu6cV2O60irW7K6G6KMXt8DbxfpUlKSAHmxKk9CtPxDuKY8Q4mtmQSpadPSkLib2htXLLjKESFCAe9EpJxfpB1Jbl6hy4YxMsNE2ziLxvkG1AL+aFGQarji60fW6p5bLiCpRMFJ0k7bUmWGZKyAopUDyMfcUZPFF0gR+IdjoVk/nTcsiy8FocHS5bKBB939Kqq/tFi4WAlRhR5HrXS64nuEoGW4cEjWFRQJzGXlSS6ufWqQfgvKNnkuA40gYMlkuJDhMZSdRrOoobww9Zsha7jNcQAUoTogq6KJ3/KqvYfJ1JmmNxzKwOpq6TIwTeM+L13joJSG2hohtHupA5mNz3pXVbgmBqTyrs89LeWNSZmuNhcFCtdxUlU7BW84eQzbhzNCzy79IqBh+HquCEoEq5/5r3d3ynFSvYcqZeDy0gytXh5z6HL2JodabhC65DUaaqTs+DVxhb6G0suIypUNDG47UwWHCjVswFutHMoeRPxdlVM4vx5wiGkoS2EhKSo5iQNcw6E0vYfxRcuHKpQJI0G5gdJrLq1Jz/7YXg1qdCCStHPudL+7U3lJRttpW/G8bylj3tc0VIOHvvIlxwQqYBgfSuNvY3bKko8UEfCYBjsaTksWv+4/BrlchHh8uWyykiUnami1xsJWvMDlIEaTrQxFlcqT/GShfdOhFc38RbbKUKS4lXp/fegp1ISBT21Xe2fY4vcVBp1QUg5eVAOIOIE3BKAYnX/FF7rF2yrKpJPqmDQtV00FElgLnQciKYoVN0/UVqUrQvFZA+DeKlfxaTHeieGcavIzIWgBJPmncDbSjuCYQpSszoyJ0yyI+lRPaY4yhpKEJHiKiT2plK8n+50mm0vuMnCbrbwdU2o+GkCAesEmJ5bVwcYZvElCokGD+VQ/ZliTLbSkrUASOdeMCtchdeyktrWrKRrpO9NRr9OGBLV6dOpjhfkbMEwJmybhKJHXc1lximcZGynzdOQrrgt2lYgqkdKjcR8KNZszJLTp1BSYBPcbGhZeW8CeOHyeLvh1biRC4J7aUOftby1SScikjaNDXfC+J3WD4V2mDyWNj86n3+IF/KUQUA/Wu2x7cktyjzwQ2cbVlE5p+dZTKzcoyjyjat1PTl/l+CN0f8fyTUxW1PIG5Aqgb72hXjKAgLJjSYkmhX47FLs6JdIPUlI/StDbYV3XL0xDj+zZWUKcEjeNY+lLuL+2y1bnwwpw9hA+pqsrjhK6t0eK+U5TuAZNecFwmxlS7pRHQSYI+W9dZWuTd3DWMe2t18FDack8xJP2oA/jt06AEurJUYgmNTRpXGWH2wi3tsx6wB9zShc48XXysJ8ME6Acj61MUvBEr+RysfZZdOjM++lsHp5j9TpUDibhBmzQCy+XF/ECQfsNqC3uMXLhCVvuFH9RAj5VCusRyjIjnuatkjB5cfhebqK068VVxDChlzDSaLNYanedOlSQQnGvKB2oasQKJXq4ntQ1DkCDzqETc6221MVzdBLSAdyKg8N4G5duhq3aU44dYGgSOq1HRI7mpfFPC71tc+A+pBWkJP8ADOYCRIExvV72RXlg113zTXpthS1Tzovw9w0p93KSG2kiVuq19EjuaarjDrNsI8JSSqYUucxHeNppWrXVN2GqdFzyhcwfhZbnmUOe3M/LkK88RWS21AyIHw9BtTlaNOshSmnEuFRHhxCgAebsCe0DnUVeHOuuHMtK0qElSUZdTuCFaiDprSuoqSh6x/S04ttMh4BwqzdjR1xSABCVESDzGnejKeFGrZfkVKjoB0HWKhYcybErynN4hAjYg0db8V4aQiYJUUyokflWdKpvd1ew7Jyh3Blxh4uCW3FKSAYgDWd9CamucGNBCQH3Uj151DxLhB9xKlKfUFJnIEwMw5gnrUrC+FLcpSVXD+c8lGCD+VTe6tfPgrvtlN2Mw142zoaXcqKjsFDQjlBotf2ziyFKCVx7pG88qX+JOB3AhK2XVuKCtiZKe4nl2qBh790kFCbgqWTBBHu89CRVZRW28mES6j3QaOz9rcLfLcpCxr5huPWp+C8NuKcbW8dJMQIo3huArSEuOLC3PhV6x5SOdGrdStQ6kBSCdBsJ2j5VenTfcHOtm0CDjSSlPn3QNPQVS3FmJrcfLhkpGg9KsX2g8WhlGUQVrEDsOZqvLJ0ODLE1p6emneTM7U1ZU0oL6i+cWUToSPSr1wbES1hNspCc05QrsDuarS19lly84ChGRB1zL007Derc4d4a8C3DLjhWPoB6ULVbUkoclKVVyXrO91w0QQ/bKhZAJST5VH9K5HFfxSfNLbjR1TOoI3pkYtW8oTrA21qM/wAIW61BYBSsGZBImf5uoocY+CrqJqz+4NLTamsr4BQeu9Q3sBU2nNbLlvfKeXpRV3Clt++nxEAykpEkDkCKGniRAUq3SP4joMGYA03J5VaVmvcinuvZA/8A6okaKJnn61lcLPCbdKAH1ku65oUImSdPlFZVv09Tyg1o+GV8pZSpLgSCpszB5xWsT9qVx7qEpbjoJrrnlIPyPfvS9xBhMeYD/IrUnBPJmQk1ghYlxLcXGjjqlDpOn0rph7odQUK94bUHr2y+UqChuKqsEvJt9opUQeVeBRi9a8VAcT8/WozGCuqE5TFSdc62LwWkoVuNjXuysAJWrWK922ArJgA5+QHPtVh8L+zNTgSt8FAjVHX16UKrWhTV5MvCDk8CPY4LcXq8rSDlHPYD1NM7/swxBtvMEodAGyFeb6HeriwnAUMpCUJAA6bUat2TGmlJR1NScvSsB5U4RWT5Lew15zMAgjKYUk6KB2gjrTrwz7GXnk+NeLFpbJEkrgKI9D7o7mrD454mssLeL6bdDt45AmRCRrC1DkfQSeoquOKeKXb2HHXStO6UDRCf6UDn3MmtCnLcris007DNde0VixCbLBbYKUrTx1iAogaqEwV6AnMqB2NBlYRmWXXjmeUcytQoqVuSY5elBsLVs8sQgZk54J82WY02mQPnTDnQhvIrOHlZYMEZEGDvMg66yOR0pTVVprEWaGj00ZWcv9A3FL5RCgIG8gaTr0FNXDNmyzbNqJSlxQzGYJgkwRpptzpce4YdW4rIPEKSMxBK/wCnzHeenajWC8LeIpKXCQW0iEqVsnUlSp39J0pOnezXf3NHUbElZ49j1iGGsLuA7nykRMEgKEzBUPT7Vu6fSlRKSoH/AGa5o7ASR3plRw0wG86yEIkQonKkkmBM0v4vhKw7mQErEKQRn0ylSchTlkBWh1/3bVWVOWN2EBhVg3jLOAdeelLbISDEKV5cum+pMk0Obw69aWkKfmZnWdo5+nKmZ15K1Apytpy+4mTmI3gk67/bagWOXPjfwm0rWlPlVlOVJ6CR+f2pZ7k3HsMQkm1glJtXoBNyYJ0KojX5VLssBe8SU3C9NYMZVfalBriRVmfA8EJED3lFYgmApIP+edH7VN082FNvrBBAhACQesnkaE6LjJNvDCbm00mhkZtXiJQ7tMiPi1G1TGMMUcrrgScnPKASec/SqxdxC/ZW6RcFCUHzBZBIJnQjKTrptTdwhxW5eSyHAohOZQIEzMEgp5aDeiRoOK3N3Xs+4vKUuF+wyXGIZAcg11MdPSg2NcR+C0XFnl+xUvFGvBO/vg78uooFdYS3cpyuElOgjNln0FTPWU6cts748IPToNw3wX3KpunX8RvAGwVLWqEJ6D96mrt4T9nLNghK3gXHtyoCUp7AfrUXhPgG3tXhcMkqUJASpQMTpI0qwRiaFCD5T0I/WiT+IUqq2wlt8Xxf+/MypUZwleWX3Al7fLJhCFRyMRWWDa/jQfrRsgcqiKZUmSk5ux9etBqKUmm2/oQrWskS7dhJ3EfOpIsyPdJPY/3oNeYyhGQTqVAQd59OnejVncyB3o9GdPf0+ff5gZxklc209yOh6UscWcAouZcYIbe3PRfSeh70zYk3Cc43Tr6jmKywugsTNPJ2lskDjJx9cT5+uHPDWpC1QpJIIJggjrNZV/XGA27iitbLalHclIJPLUx2rdE6HuN/r3/j+T50JjXl+lTrq2JZAI3nLFA8GuFLQQrVSefajVo6VDJOqdU+nSe1aXJlcCzacIreWrKYAO3MVJueDPC1JmmKz8Tx0qabK82igkfc8hT0xwgXh59B05/4papVhT5f8hYwlLgqFqzKVAISVJXoUgSZ5EAVYvCvCT6m8rqQgTpO5Hpyp8wfhFm2H8NsT/MdSfnRtNpMQKTnqKk8QVg8acY5kL+EcIMsGQgFXMnU/wCKYm7WOX+KkQECVHXtQjHeJWbZouOrygdfyjrQ3SjB3m8/kupSliJ6x/GWrJlTrpASnrzPIDqapjiX20XDshj+Gk6TzjsKXePuO137s6hlB8qf/wBHvQzh3CE3OYlcZd08yOtMU6V1xb2Ocow+ZBdfU6oqWoqUdSTrJrdoVe4kzJ0HfpRu6wKSG2kkqJgAbk1PwvDkWywpQS66mJQqC3BESVg5RBInU6DvR3JQVgai6rv2DjHD7bTTSc+Z0kEpbJWMx1za+XNB5nStXd02yWvHQURKYSkjxNZK1LUdSRvHX512t2Vvgw9lGhPhJyxm5Sde0QNtAAK833CzTjajmWtYnzFWbUAjmY3HXrWdOa3ZNWmrRsGUcVokN2jK3jGmVJSkD1VqfXtWr+7vFJKvwqP/AGPmIH9J3mlHhfiP8KspUZSohM6kjcggjQiTqDv8qcf+7oT5Ulem5hMdZ6R/ahVUllsJThK9lG4DsMTF0lSVZAkFJWlWcjODpKAYkciaZ7V5CBlSlJ0ELOaEzOUQDrz7DSkm7uQHFPoSUqghQgEep116/KssXlOIltZAV8ICQkkznyxzP68qinxeLx4Oq0/VlErie7SnyrWkhRACkgDVMmTA3g6ffrXjDLxtkgIuMzeZOUqTrk3SVBOypP0qd/0HMkoVlSlUeUeaIkmFq1nlr96CpSGnktg59NQE5ZP8smBpI26UwpKS2pANm31NkziG5YudEpKQgaLCZidwoaSn+1SeCH3vEKFJUSBoRrmjQanfT8hXnAVNuuFCUALSCMqpEEZRIiQTJjvUm0wm5XcJKViVglMLyqAByrJSNQZBE9jQUp5VseBj02z45Cl3YquLlK0KyKSgpcynUoBJCSkbwZ8u+sV0wbGsPZchSA26lRK0rIQpEAHVQgKBMaTpNTbZKLVrPrsZAAAzJJlRG0wT13NU9xRif4t9x/TIFZUjKE+WNCR1otGnuF5vt2HDjHi0vXSUpgIamcqpBKjm3HQQPrXdjGARVdWzkUw4eTANJ6rTReWem0UodNR8D5YY4tMAGUj4Tt9taYXMeQoJjQ8x+gpAsbmi7LmxHWsStCycezL19JTk91hws8TPWjFrdA0oMYiCACNeXy/OiVpfba0lTr1dNK8crwY2o0l82sMF1hbbsZ0zHyPyPKu1ojLpOx59Ki2OIg6K+tZiVxkIPI6V6KjXoVodWHK58mNOE09jDNyMyFBKgCQQDvBIiY50ncEYqVN5VHzJUpB5eZBKT+U0Zt8Rqe08k6wD8v1rRU1W2tYaF7OF0TQ5Wq0Fp6VlO58gLHzdhHBl2t0KbTkROpXoCnsnc1Y2D+zlCCFOEqUO8D6Df503sW4GgTr++dTWLUztP5Uk69WrhYXsN7IQ/wBkKxwZDYhKQOwFFmbXp+/717Q0lOpOp+Y6aV4Ve7gaD986tGjCGZsq5ylwdsgT72v76VxViGmmg/f3oPfYoEGSqO550l8VcauJSUsp/wDY8vQVyrSm9tJf35lumo5mw/xZxy1aJlRBUowhMgFROgjoO9Vvi+CvXRLt05PNLST5Uj15mkLilta1+KpRVm3JMwf0px4D4i8drwlmXGxpPxI2B9Rt9Kbo6ZQ9UssDUrN4jhAW9sUpBbKYSdqGYDhjzb2cEIQkwVq2I6Ruab8eUkKMDbSeU9JOxqAnC31jMhuQEyJj12584qKuo24X3GtPo1Nbpv6BFFn4nmElCjEgQVdQmdxv+VTsZwNtTaFO50JCAUHQZhrCSD5o05Jn03rWCp8YJaVdXASIllMJgx8K5ic3ICaOt4BbpkeASoAZlqVME7lS82+o8u+tLPPq7jb9PpWDjwyEJaP4S1W9J95w5EJUqZ1Ks6zB0MAATB3JjP4E9cFS3MqAPLla01GnM+ZPf6UMxMqtHg609CT5V5HIUNISSOggekVLveLXwkJ0cIPmOcFPLoJMyDMwZG9TUe6N3j7EU4uErRfPm5CxvhFSW0qZJKQPMBEiNwJG4n9RvU/B7xHhAqSAoZQqUkAiD5p2ObmO07GtfiLpxsqAKljoMoE8vNqr6ULu2ElUOBLCFpGQeZaCrUqVnncEwTGxjYUKmo1FZhqkpRdgjf3Vs+ktqKSkgmUkBSTpoDt9dKXLc/hlqQmHGlKSU6SUQqSpK4ELAJHeaabDAbYkStazAPvJEGOqRrFS/wAAwGtAmUzBWZ1nbUxr1oe7pOxa8ZoB/wDeCchQArNPSSIMiBynUR3oZf2K3S2RmC5WTEAjbKhIG4H1MnTSjGELbBCXAlJOZQOg2MESN9+eu1HG7RsuhawA3sMisubymICfe066bVG6VKdksEStJC7hVusPt3HuJKvDISkhS0KhKlLB2mZ78utFmLZCrgLbIQ8szmzbaqiFbjOTmjae5oojG2wIKApaEoUSjQAeZKVHKdd4+vWhGENlwNJLBnQqe0k658hAEZtiRyzego8pbluZSMdqtYN8UZWrO4WApWRoCVJ5OeTynYwoiek1QpeOoG1fRXESGF2T6nlqS14LoOXQwrKQJAOuZCOR3r5uacg03p4rbdGdXqO+1hG3XTfgDKiPdJFZwjwV4oS47MmChsDUp/mV0FWxhHCrTSRnyk8tJ9PSla8er6YmjS1zowV1kTsP4fU8ZbPlAkqUClM9AeZ9KNt8KvoGoSR1Cqc7e0bkJJzRsNh9NqKuBJAECKWfw+E1lkv4xW4VvsVqvDnEQVIMDprXfDbfOojNEED/AO3T5/kasRLSVjlG1C8V4WSsZkABQIPSk63wlpboO/sEj8V3+mat7oENIKVZTyqYoFSYBjpIBH0NDQlSFZVCI07RRBhdeSq76NRuF0yaqur8gm5CkElTgbA6AJH3obb8ZjPkQ6cvwrIEKPOD2rt7TuGVXNl4jc+I0CtIE+YD30Rz01Hcd6p3DeIdMi4IPXmeRnke9ey+F7K9PfJepcr55T+TRlVZPgtW+XfrcUpF0pKTsEhMARy0rKTmeInUpADwAG0gz86yvQWp+BKzLzQsb/c9egTufnFdkYiCkjpziB8qEKdHYAb/AK7UOxTiFtlBUogD96AdfSsfrtYiaHST5C91cnNJVAG39yf2PWlLir2ls2oyghbnJI3+Z5VXvFntOecJQzKEn4z7x9B8PrvSGl2SrMZzayf5us96PS0s5vdUdl47g51YxxHP7FiYZx4t+6yvkZXB/DgQEHkn59aZb61C01UVvbqXt7ydU9THTvVo8NY0Li3BP+omErHeNFehGv1rTpxiltSsJVG27sU8UsQMyFbKoPw5ZrRcjISHEKk90c/UEaU78RYbImKG4JZjMVkQqCgHtzH1/Kq1Z7I3L0afUmohG3ZS44pKhmKvMdSnKQZ1EeadhrTXiF+2ygJBCSISVR5tdYbQdTpuo6DvQN/DcqZbBVJBUVA6EbQego5aBsgSEiI1Ik9NzrWVuu7M2ZJKzQsX106kpWyFZPiPlbJk6QAJAPPrrU5vCV3AK1vEJXoppo+HqNRJ3V86ZFtIWNTm2yhPWd9tRQkENqMrUOvl3BOyRz/zVo3atf5FXO/CydGOFLNtJAaAKhErJzAkaxP50nOsItHyHPClE+SIC0GYkjUq6dKY8TDrpKW9B8JIknSI115zNRrrAcluta4dWkDcEEDY67k6elXzH/06LvhvLO7PELeQEKKToRv8o17xXHELnxm9lQmSFARvPqCP0qFg7jakggo6BITBEbkyNBoNudGbrF0nyKIUEg+ROgMRHcj6VRra8F1ntkTMrlugPZHAjMUpWNtgcqo93fSRrUzBcXS4HAFJUpYHkyFRkTABO3eN6M3+LKcSW0ylC0edJy5ZMe6kaCDlIorwXwW2wnx0ozuHTzLAME67wB1+tXltn8yLypK3Yj8KcNoWUqW2JKj5YVlEj3s+gTz01jLTFiyGrdClnRCUFR1MkJMyTySSUp+cAa12xJxxC1BCwPKIzAKGWdYAiI16mk7i/HxcqFuVENNKzLVI/iGBlTGwAknXrtXQp25KSqOT3HjDrZLuUuBKFKTAQ3KiYUVI0MkAaCFUTYw3KsqzxmOXwwY11lWUbHQfTvSTj/ES2TkbyNluQkJMlIj+Ye9O/wA63Y8cOtsl17Ic0BKZIUoCZITyB66da6VKbRKrpvkJe1HioeAbRIAOZAKk80oElJ7SpO3MGk/gHh4XNyCoS23BPQn4Qe2k/KgmKYkq4eW6v3lkmBsOgHYVYfszbCWZ+JaifknQUed6NG3diN1Vq7ksIcru8cShRbGSOfMgbVy4X4rLgyOqlQO/UVKxReZlYG+Uj5xSDw2oodJ5Rv3oME45LO0sFr27qlOJg6g6TtFMDaid6QrDiVE66UyYdxG2fi071aEkuSs4vsNFsmBHKpnicqH210lQkGRUpt0Gm01YVaPFzhaVzIpJx7GVWClnw1FCU5pkR0PfTSrDQqlnjzDs9stQOVSATmidPikcxH5Vn6zQUaqU2sr6BqVeUbxFjhzjZu5ShClBLpnya8tdCe35VX/Hfs7863rYaySpsesynp6VzUgN3TbqShDhUCUJ0BgxpAgT95ohecaFu+eB1bzxHoAD6GZpH4fpVptU3T/4yj+U1/UFqS30rvlMrlrHXmxkzRl0gjUdjNZVqrsrB4+IUIJVqZiemtbr0VkKeoMOYqpUgaA8z+YH96B45ZFSSTqepoggxXtzzCDVKWnhSXpRE60p8lR43YwTpQ62tc375098R4fvpSzhLYzqZI1WRkPRWumnXQUWxVM621mqA4DORQSpEHpIVoNttPXkKJYXdm1fC/8Axr0MbZZ1iOaTr6E1xt3fDJn+lXpOh/8AU/Ymu1w1nGUkyPd/q7/3qUiGxxJVcHI2nMYn5dfSpGF4CoGAdj9+evrS1wxxOLZBSZCjpPMAaZfQU4Ybxfb5ffAMc6RrzcnZGhp4OCvbkkqsXEz5gN9N/wDmh1ywtQyg7kFRgaDYVFxrj5tIytnaTPelFPFxWrVRgmSKUcXza4/B3HVrDSIClq0mFZzuekaCottaJLiT5lpToYUU76bnpUfC+IUEADWNdRz2joRW7vEJUBPl3PIfMihSlJvaGhB5ZLxBTiE522iVpITA1CgowNtuWooS9xKpxQbWjw4kKK1aSNxtIptwC4XBUVZAlKUoyiQop2Ks2s9x0oTjlgHXR/AJWEq1CgEwomZHUyTR6cr+mQtNbXdHCxSlwFDHhpWuAI1HeVcutem+E22fOuXF/EqSEk9SneOQFFuH2EIYOVIzEwfLt2Ecqg4hYOrURmUlBEyAPpFFmtqwCUt75sAL/FQUZEJAIIAWdhzAEV6HEF0wcvjhR8spUkKOmv7FSmMOQklsgLk6L2KSNToOtQsYtPDSlSEZSk7jZSTptvXJJLJdSu9qGg8VKvm0pUgMLjyrCZTniAcp2+tJ/wCPS2yoK8ykSlXI5ydFa+lG8DdCkFbuqE6IBUBKj25jvSnxvKAIIhfmIH8x3nqdtaJFvdYpUgtt1gUrq4JUSdSajOOlUSSYECeQ6CtrFc6cirGZNtmCrA4QvsjSBMETP1/4qv4orhF+R5Z1G3cdKHWhviWpS2ss65x0kKSBy070r4ddkSkCDJr3YpWvQaDuanowMyVDeKQqVoQw2bWn0U52dgfcXBjc6VwTjDgQoawREVPubUpPmBHflQ59mdPpQ1WUhmehlEa+DOLlIQGyokg8zyqysMx7MaoFDJSdDBp54FxZxasqjOv2qs3KOYsQqUV3Lqs7qa64k0FMrCjoUKn6GheFyIrh7Q8XFvhtw5pmyZU/1KISB96fpvdHJlyVngqE3im0ruH0T4IIAyglxxJKUKncJ92SDHlpG/HeMSof6qtVJ5LVuVJ6K5xz+1MWD8VGSl2FJVv29B0qBxNwZCfHtfM2dSgalPdPbtyqNPS23k+X9kvAWrKOFFY/N/IJTiChoFVqo6MXTAztBSuauvespi3sC+pcHiViXI57VGcfA/fzodeYjG2/50diyO2OEFJ+9V5ijcKkbjUEdaY7zFZHrSxiD4mqsuhgDiXW0vD45C08gsQFfXRXzrTbmkc06eqfhP009RQjhrEcq1NqMIdHPQBY1ST+Xzomo5TMbSCP9p3+YiflVkQzjizQELSZzDzdlDnHQiKBOXJB0NHb9JykDX970urbJNLSitzH6VR9NGOPE614S5rWorxOtWSRDqO4xYbiBAAJpkw7itpohTjSXI2SdjSGtzyiK4KuDS3Qu7jj1Ppsy7sE4xaUtEBIn4QNNal42oStaPLBBSdwTHM96pnAcU8JwE7TT+9xYi7t1IScikKBgn3gOVV6e15KblJXiHsGcUlMjY/DPPnW7u5UZA0UNSroBrS5bcWhtOVURO86g+lQ77jRK85SJKh9+tEavkAmEn8WyjO2ZWSSslI3rdzw8+WkuuKOVYkdBzE9KT7TE1Z8y/d7n6UxtXl1+GCC6FMk5kidPTt6VEmu4xTj4JyMLQEIWuZCgBHOT+WlK3tEgOIAMwDtt1p0Vdw0EROx9Iqt+MbzO6B0qlC7ndhdRLbSsLs1utVtA1rQMS5upmFsyuTyqIoQal2DsGh1L7XYc0m3rR3cXHXAr9kSm4QVBUQpJ1T8uYo226mcras6Rsecd6RGbiizLqm0hWozbGsTUUdyse7oVIyzf+BuI5KqNfYGFpKmxqNY7UJtMWM+YzVi8B8SMtKUl2EhY0XEx2Iis+FGUaiTdvfsE1m+nRc4x3eyKrfQB2PSj/CCsq8wnpXHiy0Sl3Mk+VZP19KK8MhtsArUEiecD6mn6ct8FJHmtW9smmWNh99mEJVBqqPbTxdmcTZNklLZC3SSTmcI8qR2SCT6ntRPi72ltspLVnCnDop0e6nsk/ErvsKrbE8VVcFJdyqKdsoA36q3NalGm090jCqSTxEgsOzR3COJ3WNBlI6LJA+g1qBbYa64PK2QOvugepVXdWHMNf6z0q/kbEmemc6fY0xGObgpMjXaEOLUspAKjJCGyEyegzVlSRjVuNBbyOqtSfUzWVexTAx3mJ9KB3eJd6g3N9POh7jxNc2VSOr1/UUoKqkMWk70TYs6gsACgppntrrxGgv4hor1H96g3lhpUbCrnw3Mp91enz5GrIqwup+EEdNB/Sf7bfSgN3cebSjNykgH5/5FL1wklR0iqyjeQSE1GJhVRDDcBW6M5BDY5nn2H967cI3yUPZHEghXukgeVXL67fSni6d0gHTaptYhzuV3iFvkMAaVBNMmMtgzS28IqEid+MmgqK9JeI2NcyqvNWsRvfY7FwnevTbsGa4TW5qLEqY14v4KrdCmVSVFIXOhBy6/Ka52GI5UBAJyp1+dLAXXvxzEChOkMLU2G53iuEqg69qU7u6Liyo8zXGa1V4QUeANWvKpybrCK1W5ogEnNNB1GmjqATE++gdP9yRy5j01jJBBrmhZBBBgjUHvRFRDic40UPeHfr6GoauSntYY4QwhV3coaA5yfQVZHtUaZt7dhkR4pMwNwkAgk/Mionstbas7Z29e008s7wOQ7k1X+PY8u7uVvvKjMdBvlSPdSKzXT6s21wjXpatwlFzfB2ZeotYXpBApat3ydAkmOlEbO7ykFQKeYJoNXTylhI9RQ+LUIxvOSsMnHALdkhQOVRWPWO1IbKXntsygNyTp99KmYxjAdUCtSlxsNkj0qIi7WrRIyjommtHpnQpbZO75PIa/VLUVnOPBObwxATLrmUz7oEk952FejjLTUeCyMw+NfmM9QDoPpUNSY94x9z9K21Hwt5j1Vt9KcSEGzLrErh8+YqP5CohswD51SeidT9aasJ4JvLvVKVZOvuoHzMCmG24Hs7UZrt8KI3ba1PpmP6CuckSotleJt0cmVEdSTr9BWVaCcasgIRhxUkbEhRJHUmayq9RF+kyo0pKqmMWtbrKsDCDFtU9hisrKkhnq5tpTS1iNvlMjlrWVlcQEUO520r6/mKiuNAzp/wAdK1WVcqQLi1Oqgfdpqw3FPFZCj7w0PqOdZWVBILxJ6gD51rKyoJONZWVlSQZWVlZXHGVlZWVxxlZWVlcce8mk15ArKyuOJTNodz9KkJQE7c96ysqCbhVzFHnGUslX8NJmO+wmoDjKUEZjPasrKhRS4LXbZteJKPlQAkVG8NS9SfqaysriWSAW4PllWkawBG/rNSbSxddISmBOwED71lZXPBEVd5HvA/ZGogLuHA2nt5zp6aUWcvcPsvKyz4rg+JwTr2B0FZWUObsrhYJNnK8xe6fQFOOhhkyAE6nTlA2oOotp/wBNGZZ3cd1M9QnYVlZQ2GXg5m8c5vr+UgVlZWVTcybI/9k=">
            <a:extLst>
              <a:ext uri="{FF2B5EF4-FFF2-40B4-BE49-F238E27FC236}">
                <a16:creationId xmlns:a16="http://schemas.microsoft.com/office/drawing/2014/main" id="{9CC6CDB5-7A67-4770-BC35-EC6944F6813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830263"/>
            <a:ext cx="2619375" cy="174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sp>
        <p:nvSpPr>
          <p:cNvPr id="16389" name="AutoShape 8" descr="data:image/jpeg;base64,/9j/4AAQSkZJRgABAQAAAQABAAD/2wCEAAkGBhQSERUUExMWFRQVGBgZGBcXGBoYHBgWGBcXFBYWGBcXHCYeGBwkHBQVHy8gIycpLCwsFh4xNTAqNSYsLCkBCQoKDgwOGg8PGi8kHyQsLCwsLCwsLCwpLCwsLCwsLCwsLCwvLCksKiwsLCwsLCwsLCwsLCwsLCwsLCwsLCwsLP/AABEIALcBEwMBIgACEQEDEQH/xAAcAAACAgMBAQAAAAAAAAAAAAAFBgQHAAEDAgj/xAA9EAABAwIEBAMGBAUDBAMAAAABAgMRAAQFEiExBkFRYRMicQcyQoGRoRSxwfAjUnLR4TNi8RUWQ4IlksL/xAAaAQACAwEBAAAAAAAAAAAAAAADBAECBQAG/8QALxEAAgEDAwMCBQQCAwAAAAAAAAECAxEhBBIxE0FRImEFcYGRoRSx0fBS4TJCwf/aAAwDAQACEQMRAD8AsFAFdAkUOTc16F0ax9w9tCQSK2E0PTcmuqXzUbydpNAr0IqGHDXsLNRvO2kutVxCq627edQSDFWTcnZENWyzCK5qcA3IrlxSCw3KCZPWqrvMSedcguKjoDFMfppctg+pEtNWJNjdafrWIxNo7OJ+tVLjOGlLWaTPqaXcObUVjzHfqalaZeSOr7H0MhM6jWtkUOt0lvDEqB8wEzQTBuMVqzBxIUE7kb1EtP4Zyqew1KRNePArlZYk28JbUD25ipCgaUnTaeUGUr8HIsV48KpSWya2m2qnTv2LbiJ4NYWKIC2rPw1W6L8Fd5ADNb8OiKWBXC8um2xKiAKt0Dt5EJri49Xu3uvGBUn3RsetLF9xcltSkkRBiY39KjoyfBbdbkNvOxqTQi8xlOoCte360m43xyFSkGPz/wAUru4i4pWRBMq6frTNLR95g5V1wi1MPxNlIzLUJ9aiY/7Q20IIbMntVZYhYusgKUokHeuFu14qgJ0Joy0se7Buu+yCQ4icdUVqzRPyFSEX6gQpCj9asPCODGFWwEA+WKTuIODl2nmbkp6U0oxtawBykncbOE+NUKGRzRQ5GpHEnFyEJlCgfSqxaQHOyum1cnm1DQnSqKhFKyRbqyeQo/7TnQqBRfCfaiSQFiqzu7ApVI1FdLVOtDlp4eC6rS8l8M8aNFIM71lVChwxvWUP9NEt1vYvIW9dE29e/wAejqK8qxZA5is+3uNG029dQ1UM46nrXk44mouidrCSUV6CaEqx9NRXMfg1O6JGyQduHco0iToPU0vN4i4zcwtUknlsBXO7xXxAkAx5hQ3iF0oWhR05Vo6RRs5IVr3WGWPxCz4tsFdp+tU/eJCHx3NW9gFwLi0jtFUlxZcFF3H8qv1puQCIwYxaFVsTyFJWGOAL+dWKhJcs1+n6VVrLsOehoUSz5PoDxAcLB5ZarzCVwh6OlNybv/4QHtH3qvbC5ht3WonwWhybs8YUw8lSTGokdauW0uAtCVdQDVJW+HlQL6/K0j4jpmVyA60yO+1BppsJSZyiPpVJK6RZcss/Ss8ZI3Iqj3Paw+snJAHKgGKe0W6XI8Qj0qOlI7cj6Ce4lYQYLiZHcUAxT2oWrUwsKPQa1Q7Kn1AurBKTzJrl4JWoQdCdqv0sXbK77uyLZsvaK7dOwhORudzvRDGLlK0wtUx+f60jWrCmwkARNcMTxNQVkBPeaya03KVom3p9LwxzRjS0QESUDkKHYy0/dqBQgISRHep/CCFLa80Gj1hbOJcIgeHHzml41al/4CzjCEnjK8ihh3s1JOZRmo/EHBotQXWzqnXL/arDZvwnWgfE+KgiFCno1Om+cikl1sNFfOKcusoUCBy02qXd+zp1KM7MlW/rR+3ugtSW1pCUbyn7bbUzYVigblMFSBzjYdzTlLUwk7SwxOtpJQV45K9wPjV61V4T4IjTXf8AzVj4ZizN0mSQdOdA+LOGEXgzoEK5EVXLiX7JyFSB15Gm/dCXGGP3GXDbcZmQAodKRlPEHK4IPWmbDOKs6YUCT6SaIO8OG6Rm8OByJ0qHJLkjY3wIN5Z6SNRQxVsR2ppvMEetVapKkT6ipo4TcuUgtpCZ68qh1ILlkqEvAmBw1qnpPspuOak1lV6sC3TkQFcSOH4TWJxx47INWgjhBr+QVLa4ZbHwCkenHwOdZlTjELg7INe03F0f/Gat5GBIHwj6V2ThKR8IrulHwd15FSITdn4DXX8Fdn4Ktn8EkchXNwoA1iu6cV2O60irW7K6G6KMXt8DbxfpUlKSAHmxKk9CtPxDuKY8Q4mtmQSpadPSkLib2htXLLjKESFCAe9EpJxfpB1Jbl6hy4YxMsNE2ziLxvkG1AL+aFGQarji60fW6p5bLiCpRMFJ0k7bUmWGZKyAopUDyMfcUZPFF0gR+IdjoVk/nTcsiy8FocHS5bKBB939Kqq/tFi4WAlRhR5HrXS64nuEoGW4cEjWFRQJzGXlSS6ufWqQfgvKNnkuA40gYMlkuJDhMZSdRrOoobww9Zsha7jNcQAUoTogq6KJ3/KqvYfJ1JmmNxzKwOpq6TIwTeM+L13joJSG2hohtHupA5mNz3pXVbgmBqTyrs89LeWNSZmuNhcFCtdxUlU7BW84eQzbhzNCzy79IqBh+HquCEoEq5/5r3d3ynFSvYcqZeDy0gytXh5z6HL2JodabhC65DUaaqTs+DVxhb6G0suIypUNDG47UwWHCjVswFutHMoeRPxdlVM4vx5wiGkoS2EhKSo5iQNcw6E0vYfxRcuHKpQJI0G5gdJrLq1Jz/7YXg1qdCCStHPudL+7U3lJRttpW/G8bylj3tc0VIOHvvIlxwQqYBgfSuNvY3bKko8UEfCYBjsaTksWv+4/BrlchHh8uWyykiUnami1xsJWvMDlIEaTrQxFlcqT/GShfdOhFc38RbbKUKS4lXp/fegp1ISBT21Xe2fY4vcVBp1QUg5eVAOIOIE3BKAYnX/FF7rF2yrKpJPqmDQtV00FElgLnQciKYoVN0/UVqUrQvFZA+DeKlfxaTHeieGcavIzIWgBJPmncDbSjuCYQpSszoyJ0yyI+lRPaY4yhpKEJHiKiT2plK8n+50mm0vuMnCbrbwdU2o+GkCAesEmJ5bVwcYZvElCokGD+VQ/ZliTLbSkrUASOdeMCtchdeyktrWrKRrpO9NRr9OGBLV6dOpjhfkbMEwJmybhKJHXc1lximcZGynzdOQrrgt2lYgqkdKjcR8KNZszJLTp1BSYBPcbGhZeW8CeOHyeLvh1biRC4J7aUOftby1SScikjaNDXfC+J3WD4V2mDyWNj86n3+IF/KUQUA/Wu2x7cktyjzwQ2cbVlE5p+dZTKzcoyjyjat1PTl/l+CN0f8fyTUxW1PIG5Aqgb72hXjKAgLJjSYkmhX47FLs6JdIPUlI/StDbYV3XL0xDj+zZWUKcEjeNY+lLuL+2y1bnwwpw9hA+pqsrjhK6t0eK+U5TuAZNecFwmxlS7pRHQSYI+W9dZWuTd3DWMe2t18FDack8xJP2oA/jt06AEurJUYgmNTRpXGWH2wi3tsx6wB9zShc48XXysJ8ME6Acj61MUvBEr+RysfZZdOjM++lsHp5j9TpUDibhBmzQCy+XF/ECQfsNqC3uMXLhCVvuFH9RAj5VCusRyjIjnuatkjB5cfhebqK068VVxDChlzDSaLNYanedOlSQQnGvKB2oasQKJXq4ntQ1DkCDzqETc6221MVzdBLSAdyKg8N4G5duhq3aU44dYGgSOq1HRI7mpfFPC71tc+A+pBWkJP8ADOYCRIExvV72RXlg113zTXpthS1Tzovw9w0p93KSG2kiVuq19EjuaarjDrNsI8JSSqYUucxHeNppWrXVN2GqdFzyhcwfhZbnmUOe3M/LkK88RWS21AyIHw9BtTlaNOshSmnEuFRHhxCgAebsCe0DnUVeHOuuHMtK0qElSUZdTuCFaiDprSuoqSh6x/S04ttMh4BwqzdjR1xSABCVESDzGnejKeFGrZfkVKjoB0HWKhYcybErynN4hAjYg0db8V4aQiYJUUyokflWdKpvd1ew7Jyh3Blxh4uCW3FKSAYgDWd9CamucGNBCQH3Uj151DxLhB9xKlKfUFJnIEwMw5gnrUrC+FLcpSVXD+c8lGCD+VTe6tfPgrvtlN2Mw142zoaXcqKjsFDQjlBotf2ziyFKCVx7pG88qX+JOB3AhK2XVuKCtiZKe4nl2qBh790kFCbgqWTBBHu89CRVZRW28mES6j3QaOz9rcLfLcpCxr5huPWp+C8NuKcbW8dJMQIo3huArSEuOLC3PhV6x5SOdGrdStQ6kBSCdBsJ2j5VenTfcHOtm0CDjSSlPn3QNPQVS3FmJrcfLhkpGg9KsX2g8WhlGUQVrEDsOZqvLJ0ODLE1p6emneTM7U1ZU0oL6i+cWUToSPSr1wbES1hNspCc05QrsDuarS19lly84ChGRB1zL007Derc4d4a8C3DLjhWPoB6ULVbUkoclKVVyXrO91w0QQ/bKhZAJST5VH9K5HFfxSfNLbjR1TOoI3pkYtW8oTrA21qM/wAIW61BYBSsGZBImf5uoocY+CrqJqz+4NLTamsr4BQeu9Q3sBU2nNbLlvfKeXpRV3Clt++nxEAykpEkDkCKGniRAUq3SP4joMGYA03J5VaVmvcinuvZA/8A6okaKJnn61lcLPCbdKAH1ku65oUImSdPlFZVv09Tyg1o+GV8pZSpLgSCpszB5xWsT9qVx7qEpbjoJrrnlIPyPfvS9xBhMeYD/IrUnBPJmQk1ghYlxLcXGjjqlDpOn0rph7odQUK94bUHr2y+UqChuKqsEvJt9opUQeVeBRi9a8VAcT8/WozGCuqE5TFSdc62LwWkoVuNjXuysAJWrWK922ArJgA5+QHPtVh8L+zNTgSt8FAjVHX16UKrWhTV5MvCDk8CPY4LcXq8rSDlHPYD1NM7/swxBtvMEodAGyFeb6HeriwnAUMpCUJAA6bUat2TGmlJR1NScvSsB5U4RWT5Lew15zMAgjKYUk6KB2gjrTrwz7GXnk+NeLFpbJEkrgKI9D7o7mrD454mssLeL6bdDt45AmRCRrC1DkfQSeoquOKeKXb2HHXStO6UDRCf6UDn3MmtCnLcris007DNde0VixCbLBbYKUrTx1iAogaqEwV6AnMqB2NBlYRmWXXjmeUcytQoqVuSY5elBsLVs8sQgZk54J82WY02mQPnTDnQhvIrOHlZYMEZEGDvMg66yOR0pTVVprEWaGj00ZWcv9A3FL5RCgIG8gaTr0FNXDNmyzbNqJSlxQzGYJgkwRpptzpce4YdW4rIPEKSMxBK/wCnzHeenajWC8LeIpKXCQW0iEqVsnUlSp39J0pOnezXf3NHUbElZ49j1iGGsLuA7nykRMEgKEzBUPT7Vu6fSlRKSoH/AGa5o7ASR3plRw0wG86yEIkQonKkkmBM0v4vhKw7mQErEKQRn0ylSchTlkBWh1/3bVWVOWN2EBhVg3jLOAdeelLbISDEKV5cum+pMk0Obw69aWkKfmZnWdo5+nKmZ15K1Apytpy+4mTmI3gk67/bagWOXPjfwm0rWlPlVlOVJ6CR+f2pZ7k3HsMQkm1glJtXoBNyYJ0KojX5VLssBe8SU3C9NYMZVfalBriRVmfA8EJED3lFYgmApIP+edH7VN082FNvrBBAhACQesnkaE6LjJNvDCbm00mhkZtXiJQ7tMiPi1G1TGMMUcrrgScnPKASec/SqxdxC/ZW6RcFCUHzBZBIJnQjKTrptTdwhxW5eSyHAohOZQIEzMEgp5aDeiRoOK3N3Xs+4vKUuF+wyXGIZAcg11MdPSg2NcR+C0XFnl+xUvFGvBO/vg78uooFdYS3cpyuElOgjNln0FTPWU6cts748IPToNw3wX3KpunX8RvAGwVLWqEJ6D96mrt4T9nLNghK3gXHtyoCUp7AfrUXhPgG3tXhcMkqUJASpQMTpI0qwRiaFCD5T0I/WiT+IUqq2wlt8Xxf+/MypUZwleWX3Al7fLJhCFRyMRWWDa/jQfrRsgcqiKZUmSk5ux9etBqKUmm2/oQrWskS7dhJ3EfOpIsyPdJPY/3oNeYyhGQTqVAQd59OnejVncyB3o9GdPf0+ff5gZxklc209yOh6UscWcAouZcYIbe3PRfSeh70zYk3Cc43Tr6jmKywugsTNPJ2lskDjJx9cT5+uHPDWpC1QpJIIJggjrNZV/XGA27iitbLalHclIJPLUx2rdE6HuN/r3/j+T50JjXl+lTrq2JZAI3nLFA8GuFLQQrVSefajVo6VDJOqdU+nSe1aXJlcCzacIreWrKYAO3MVJueDPC1JmmKz8Tx0qabK82igkfc8hT0xwgXh59B05/4papVhT5f8hYwlLgqFqzKVAISVJXoUgSZ5EAVYvCvCT6m8rqQgTpO5Hpyp8wfhFm2H8NsT/MdSfnRtNpMQKTnqKk8QVg8acY5kL+EcIMsGQgFXMnU/wCKYm7WOX+KkQECVHXtQjHeJWbZouOrygdfyjrQ3SjB3m8/kupSliJ6x/GWrJlTrpASnrzPIDqapjiX20XDshj+Gk6TzjsKXePuO137s6hlB8qf/wBHvQzh3CE3OYlcZd08yOtMU6V1xb2Ocow+ZBdfU6oqWoqUdSTrJrdoVe4kzJ0HfpRu6wKSG2kkqJgAbk1PwvDkWywpQS66mJQqC3BESVg5RBInU6DvR3JQVgai6rv2DjHD7bTTSc+Z0kEpbJWMx1za+XNB5nStXd02yWvHQURKYSkjxNZK1LUdSRvHX512t2Vvgw9lGhPhJyxm5Sde0QNtAAK833CzTjajmWtYnzFWbUAjmY3HXrWdOa3ZNWmrRsGUcVokN2jK3jGmVJSkD1VqfXtWr+7vFJKvwqP/AGPmIH9J3mlHhfiP8KspUZSohM6kjcggjQiTqDv8qcf+7oT5Ulem5hMdZ6R/ahVUllsJThK9lG4DsMTF0lSVZAkFJWlWcjODpKAYkciaZ7V5CBlSlJ0ELOaEzOUQDrz7DSkm7uQHFPoSUqghQgEep116/KssXlOIltZAV8ICQkkznyxzP68qinxeLx4Oq0/VlErie7SnyrWkhRACkgDVMmTA3g6ffrXjDLxtkgIuMzeZOUqTrk3SVBOypP0qd/0HMkoVlSlUeUeaIkmFq1nlr96CpSGnktg59NQE5ZP8smBpI26UwpKS2pANm31NkziG5YudEpKQgaLCZidwoaSn+1SeCH3vEKFJUSBoRrmjQanfT8hXnAVNuuFCUALSCMqpEEZRIiQTJjvUm0wm5XcJKViVglMLyqAByrJSNQZBE9jQUp5VseBj02z45Cl3YquLlK0KyKSgpcynUoBJCSkbwZ8u+sV0wbGsPZchSA26lRK0rIQpEAHVQgKBMaTpNTbZKLVrPrsZAAAzJJlRG0wT13NU9xRif4t9x/TIFZUjKE+WNCR1otGnuF5vt2HDjHi0vXSUpgIamcqpBKjm3HQQPrXdjGARVdWzkUw4eTANJ6rTReWem0UodNR8D5YY4tMAGUj4Tt9taYXMeQoJjQ8x+gpAsbmi7LmxHWsStCycezL19JTk91hws8TPWjFrdA0oMYiCACNeXy/OiVpfba0lTr1dNK8crwY2o0l82sMF1hbbsZ0zHyPyPKu1ojLpOx59Ki2OIg6K+tZiVxkIPI6V6KjXoVodWHK58mNOE09jDNyMyFBKgCQQDvBIiY50ncEYqVN5VHzJUpB5eZBKT+U0Zt8Rqe08k6wD8v1rRU1W2tYaF7OF0TQ5Wq0Fp6VlO58gLHzdhHBl2t0KbTkROpXoCnsnc1Y2D+zlCCFOEqUO8D6Df503sW4GgTr++dTWLUztP5Uk69WrhYXsN7IQ/wBkKxwZDYhKQOwFFmbXp+/717Q0lOpOp+Y6aV4Ve7gaD986tGjCGZsq5ylwdsgT72v76VxViGmmg/f3oPfYoEGSqO550l8VcauJSUsp/wDY8vQVyrSm9tJf35lumo5mw/xZxy1aJlRBUowhMgFROgjoO9Vvi+CvXRLt05PNLST5Uj15mkLilta1+KpRVm3JMwf0px4D4i8drwlmXGxpPxI2B9Rt9Kbo6ZQ9UssDUrN4jhAW9sUpBbKYSdqGYDhjzb2cEIQkwVq2I6Ruab8eUkKMDbSeU9JOxqAnC31jMhuQEyJj12584qKuo24X3GtPo1Nbpv6BFFn4nmElCjEgQVdQmdxv+VTsZwNtTaFO50JCAUHQZhrCSD5o05Jn03rWCp8YJaVdXASIllMJgx8K5ic3ICaOt4BbpkeASoAZlqVME7lS82+o8u+tLPPq7jb9PpWDjwyEJaP4S1W9J95w5EJUqZ1Ks6zB0MAATB3JjP4E9cFS3MqAPLla01GnM+ZPf6UMxMqtHg609CT5V5HIUNISSOggekVLveLXwkJ0cIPmOcFPLoJMyDMwZG9TUe6N3j7EU4uErRfPm5CxvhFSW0qZJKQPMBEiNwJG4n9RvU/B7xHhAqSAoZQqUkAiD5p2ObmO07GtfiLpxsqAKljoMoE8vNqr6ULu2ElUOBLCFpGQeZaCrUqVnncEwTGxjYUKmo1FZhqkpRdgjf3Vs+ktqKSkgmUkBSTpoDt9dKXLc/hlqQmHGlKSU6SUQqSpK4ELAJHeaabDAbYkStazAPvJEGOqRrFS/wAAwGtAmUzBWZ1nbUxr1oe7pOxa8ZoB/wDeCchQArNPSSIMiBynUR3oZf2K3S2RmC5WTEAjbKhIG4H1MnTSjGELbBCXAlJOZQOg2MESN9+eu1HG7RsuhawA3sMisubymICfe066bVG6VKdksEStJC7hVusPt3HuJKvDISkhS0KhKlLB2mZ78utFmLZCrgLbIQ8szmzbaqiFbjOTmjae5oojG2wIKApaEoUSjQAeZKVHKdd4+vWhGENlwNJLBnQqe0k658hAEZtiRyzego8pbluZSMdqtYN8UZWrO4WApWRoCVJ5OeTynYwoiek1QpeOoG1fRXESGF2T6nlqS14LoOXQwrKQJAOuZCOR3r5uacg03p4rbdGdXqO+1hG3XTfgDKiPdJFZwjwV4oS47MmChsDUp/mV0FWxhHCrTSRnyk8tJ9PSla8er6YmjS1zowV1kTsP4fU8ZbPlAkqUClM9AeZ9KNt8KvoGoSR1Cqc7e0bkJJzRsNh9NqKuBJAECKWfw+E1lkv4xW4VvsVqvDnEQVIMDprXfDbfOojNEED/AO3T5/kasRLSVjlG1C8V4WSsZkABQIPSk63wlpboO/sEj8V3+mat7oENIKVZTyqYoFSYBjpIBH0NDQlSFZVCI07RRBhdeSq76NRuF0yaqur8gm5CkElTgbA6AJH3obb8ZjPkQ6cvwrIEKPOD2rt7TuGVXNl4jc+I0CtIE+YD30Rz01Hcd6p3DeIdMi4IPXmeRnke9ey+F7K9PfJepcr55T+TRlVZPgtW+XfrcUpF0pKTsEhMARy0rKTmeInUpADwAG0gz86yvQWp+BKzLzQsb/c9egTufnFdkYiCkjpziB8qEKdHYAb/AK7UOxTiFtlBUogD96AdfSsfrtYiaHST5C91cnNJVAG39yf2PWlLir2ls2oyghbnJI3+Z5VXvFntOecJQzKEn4z7x9B8PrvSGl2SrMZzayf5us96PS0s5vdUdl47g51YxxHP7FiYZx4t+6yvkZXB/DgQEHkn59aZb61C01UVvbqXt7ydU9THTvVo8NY0Li3BP+omErHeNFehGv1rTpxiltSsJVG27sU8UsQMyFbKoPw5ZrRcjISHEKk90c/UEaU78RYbImKG4JZjMVkQqCgHtzH1/Kq1Z7I3L0afUmohG3ZS44pKhmKvMdSnKQZ1EeadhrTXiF+2ygJBCSISVR5tdYbQdTpuo6DvQN/DcqZbBVJBUVA6EbQego5aBsgSEiI1Ik9NzrWVuu7M2ZJKzQsX106kpWyFZPiPlbJk6QAJAPPrrU5vCV3AK1vEJXoppo+HqNRJ3V86ZFtIWNTm2yhPWd9tRQkENqMrUOvl3BOyRz/zVo3atf5FXO/CydGOFLNtJAaAKhErJzAkaxP50nOsItHyHPClE+SIC0GYkjUq6dKY8TDrpKW9B8JIknSI115zNRrrAcluta4dWkDcEEDY67k6elXzH/06LvhvLO7PELeQEKKToRv8o17xXHELnxm9lQmSFARvPqCP0qFg7jakggo6BITBEbkyNBoNudGbrF0nyKIUEg+ROgMRHcj6VRra8F1ntkTMrlugPZHAjMUpWNtgcqo93fSRrUzBcXS4HAFJUpYHkyFRkTABO3eN6M3+LKcSW0ylC0edJy5ZMe6kaCDlIorwXwW2wnx0ozuHTzLAME67wB1+tXltn8yLypK3Yj8KcNoWUqW2JKj5YVlEj3s+gTz01jLTFiyGrdClnRCUFR1MkJMyTySSUp+cAa12xJxxC1BCwPKIzAKGWdYAiI16mk7i/HxcqFuVENNKzLVI/iGBlTGwAknXrtXQp25KSqOT3HjDrZLuUuBKFKTAQ3KiYUVI0MkAaCFUTYw3KsqzxmOXwwY11lWUbHQfTvSTj/ES2TkbyNluQkJMlIj+Ye9O/wA63Y8cOtsl17Ic0BKZIUoCZITyB66da6VKbRKrpvkJe1HioeAbRIAOZAKk80oElJ7SpO3MGk/gHh4XNyCoS23BPQn4Qe2k/KgmKYkq4eW6v3lkmBsOgHYVYfszbCWZ+JaifknQUed6NG3diN1Vq7ksIcru8cShRbGSOfMgbVy4X4rLgyOqlQO/UVKxReZlYG+Uj5xSDw2oodJ5Rv3oME45LO0sFr27qlOJg6g6TtFMDaid6QrDiVE66UyYdxG2fi071aEkuSs4vsNFsmBHKpnicqH210lQkGRUpt0Gm01YVaPFzhaVzIpJx7GVWClnw1FCU5pkR0PfTSrDQqlnjzDs9stQOVSATmidPikcxH5Vn6zQUaqU2sr6BqVeUbxFjhzjZu5ShClBLpnya8tdCe35VX/Hfs7863rYaySpsesynp6VzUgN3TbqShDhUCUJ0BgxpAgT95ohecaFu+eB1bzxHoAD6GZpH4fpVptU3T/4yj+U1/UFqS30rvlMrlrHXmxkzRl0gjUdjNZVqrsrB4+IUIJVqZiemtbr0VkKeoMOYqpUgaA8z+YH96B45ZFSSTqepoggxXtzzCDVKWnhSXpRE60p8lR43YwTpQ62tc375098R4fvpSzhLYzqZI1WRkPRWumnXQUWxVM621mqA4DORQSpEHpIVoNttPXkKJYXdm1fC/8Axr0MbZZ1iOaTr6E1xt3fDJn+lXpOh/8AU/Ymu1w1nGUkyPd/q7/3qUiGxxJVcHI2nMYn5dfSpGF4CoGAdj9+evrS1wxxOLZBSZCjpPMAaZfQU4Ybxfb5ffAMc6RrzcnZGhp4OCvbkkqsXEz5gN9N/wDmh1ywtQyg7kFRgaDYVFxrj5tIytnaTPelFPFxWrVRgmSKUcXza4/B3HVrDSIClq0mFZzuekaCottaJLiT5lpToYUU76bnpUfC+IUEADWNdRz2joRW7vEJUBPl3PIfMihSlJvaGhB5ZLxBTiE522iVpITA1CgowNtuWooS9xKpxQbWjw4kKK1aSNxtIptwC4XBUVZAlKUoyiQop2Ks2s9x0oTjlgHXR/AJWEq1CgEwomZHUyTR6cr+mQtNbXdHCxSlwFDHhpWuAI1HeVcutem+E22fOuXF/EqSEk9SneOQFFuH2EIYOVIzEwfLt2Ecqg4hYOrURmUlBEyAPpFFmtqwCUt75sAL/FQUZEJAIIAWdhzAEV6HEF0wcvjhR8spUkKOmv7FSmMOQklsgLk6L2KSNToOtQsYtPDSlSEZSk7jZSTptvXJJLJdSu9qGg8VKvm0pUgMLjyrCZTniAcp2+tJ/wCPS2yoK8ykSlXI5ydFa+lG8DdCkFbuqE6IBUBKj25jvSnxvKAIIhfmIH8x3nqdtaJFvdYpUgtt1gUrq4JUSdSajOOlUSSYECeQ6CtrFc6cirGZNtmCrA4QvsjSBMETP1/4qv4orhF+R5Z1G3cdKHWhviWpS2ss65x0kKSBy070r4ddkSkCDJr3YpWvQaDuanowMyVDeKQqVoQw2bWn0U52dgfcXBjc6VwTjDgQoawREVPubUpPmBHflQ59mdPpQ1WUhmehlEa+DOLlIQGyokg8zyqysMx7MaoFDJSdDBp54FxZxasqjOv2qs3KOYsQqUV3Lqs7qa64k0FMrCjoUKn6GheFyIrh7Q8XFvhtw5pmyZU/1KISB96fpvdHJlyVngqE3im0ruH0T4IIAyglxxJKUKncJ92SDHlpG/HeMSof6qtVJ5LVuVJ6K5xz+1MWD8VGSl2FJVv29B0qBxNwZCfHtfM2dSgalPdPbtyqNPS23k+X9kvAWrKOFFY/N/IJTiChoFVqo6MXTAztBSuauvespi3sC+pcHiViXI57VGcfA/fzodeYjG2/50diyO2OEFJ+9V5ijcKkbjUEdaY7zFZHrSxiD4mqsuhgDiXW0vD45C08gsQFfXRXzrTbmkc06eqfhP009RQjhrEcq1NqMIdHPQBY1ST+Xzomo5TMbSCP9p3+YiflVkQzjizQELSZzDzdlDnHQiKBOXJB0NHb9JykDX970urbJNLSitzH6VR9NGOPE614S5rWorxOtWSRDqO4xYbiBAAJpkw7itpohTjSXI2SdjSGtzyiK4KuDS3Qu7jj1Ppsy7sE4xaUtEBIn4QNNal42oStaPLBBSdwTHM96pnAcU8JwE7TT+9xYi7t1IScikKBgn3gOVV6e15KblJXiHsGcUlMjY/DPPnW7u5UZA0UNSroBrS5bcWhtOVURO86g+lQ77jRK85SJKh9+tEavkAmEn8WyjO2ZWSSslI3rdzw8+WkuuKOVYkdBzE9KT7TE1Z8y/d7n6UxtXl1+GCC6FMk5kidPTt6VEmu4xTj4JyMLQEIWuZCgBHOT+WlK3tEgOIAMwDtt1p0Vdw0EROx9Iqt+MbzO6B0qlC7ndhdRLbSsLs1utVtA1rQMS5upmFsyuTyqIoQal2DsGh1L7XYc0m3rR3cXHXAr9kSm4QVBUQpJ1T8uYo226mcras6Rsecd6RGbiizLqm0hWozbGsTUUdyse7oVIyzf+BuI5KqNfYGFpKmxqNY7UJtMWM+YzVi8B8SMtKUl2EhY0XEx2Iis+FGUaiTdvfsE1m+nRc4x3eyKrfQB2PSj/CCsq8wnpXHiy0Sl3Mk+VZP19KK8MhtsArUEiecD6mn6ct8FJHmtW9smmWNh99mEJVBqqPbTxdmcTZNklLZC3SSTmcI8qR2SCT6ntRPi72ltspLVnCnDop0e6nsk/ErvsKrbE8VVcFJdyqKdsoA36q3NalGm090jCqSTxEgsOzR3COJ3WNBlI6LJA+g1qBbYa64PK2QOvugepVXdWHMNf6z0q/kbEmemc6fY0xGObgpMjXaEOLUspAKjJCGyEyegzVlSRjVuNBbyOqtSfUzWVexTAx3mJ9KB3eJd6g3N9POh7jxNc2VSOr1/UUoKqkMWk70TYs6gsACgppntrrxGgv4hor1H96g3lhpUbCrnw3Mp91enz5GrIqwup+EEdNB/Sf7bfSgN3cebSjNykgH5/5FL1wklR0iqyjeQSE1GJhVRDDcBW6M5BDY5nn2H967cI3yUPZHEghXukgeVXL67fSni6d0gHTaptYhzuV3iFvkMAaVBNMmMtgzS28IqEid+MmgqK9JeI2NcyqvNWsRvfY7FwnevTbsGa4TW5qLEqY14v4KrdCmVSVFIXOhBy6/Ka52GI5UBAJyp1+dLAXXvxzEChOkMLU2G53iuEqg69qU7u6Liyo8zXGa1V4QUeANWvKpybrCK1W5ogEnNNB1GmjqATE++gdP9yRy5j01jJBBrmhZBBBgjUHvRFRDic40UPeHfr6GoauSntYY4QwhV3coaA5yfQVZHtUaZt7dhkR4pMwNwkAgk/Mionstbas7Z29e008s7wOQ7k1X+PY8u7uVvvKjMdBvlSPdSKzXT6s21wjXpatwlFzfB2ZeotYXpBApat3ydAkmOlEbO7ykFQKeYJoNXTylhI9RQ+LUIxvOSsMnHALdkhQOVRWPWO1IbKXntsygNyTp99KmYxjAdUCtSlxsNkj0qIi7WrRIyjommtHpnQpbZO75PIa/VLUVnOPBObwxATLrmUz7oEk952FejjLTUeCyMw+NfmM9QDoPpUNSY94x9z9K21Hwt5j1Vt9KcSEGzLrErh8+YqP5CohswD51SeidT9aasJ4JvLvVKVZOvuoHzMCmG24Hs7UZrt8KI3ba1PpmP6CuckSotleJt0cmVEdSTr9BWVaCcasgIRhxUkbEhRJHUmayq9RF+kyo0pKqmMWtbrKsDCDFtU9hisrKkhnq5tpTS1iNvlMjlrWVlcQEUO520r6/mKiuNAzp/wAdK1WVcqQLi1Oqgfdpqw3FPFZCj7w0PqOdZWVBILxJ6gD51rKyoJONZWVlSQZWVlZXHGVlZWVxxlZWVlcce8mk15ArKyuOJTNodz9KkJQE7c96ysqCbhVzFHnGUslX8NJmO+wmoDjKUEZjPasrKhRS4LXbZteJKPlQAkVG8NS9SfqaysriWSAW4PllWkawBG/rNSbSxddISmBOwED71lZXPBEVd5HvA/ZGogLuHA2nt5zp6aUWcvcPsvKyz4rg+JwTr2B0FZWUObsrhYJNnK8xe6fQFOOhhkyAE6nTlA2oOotp/wBNGZZ3cd1M9QnYVlZQ2GXg5m8c5vr+UgVlZWVTcybI/9k=">
            <a:extLst>
              <a:ext uri="{FF2B5EF4-FFF2-40B4-BE49-F238E27FC236}">
                <a16:creationId xmlns:a16="http://schemas.microsoft.com/office/drawing/2014/main" id="{3A32F8B5-FE7A-4C23-987D-76E8B94FB76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830263"/>
            <a:ext cx="2619375" cy="174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sp>
        <p:nvSpPr>
          <p:cNvPr id="16390" name="AutoShape 12" descr="data:image/jpeg;base64,/9j/4AAQSkZJRgABAQAAAQABAAD/2wCEAAkGBhQSEBIUEhIUFRUQFQ8WFBUUFBUUFBQUFBQVFBQQFBQXHCYeFxkjGRQUHy8gIycpLCwsFR4xNTAqNSYrLCkBCQoKDgwOGg8PGiwkHBwsLCwvLCkpKSwpLCwpKSkpLCwpLCwpLCwpLCksKSwpKSwsLCwsKSwsKSwpLCwpKSksLP/AABEIALcBEwMBIgACEQEDEQH/xAAcAAABBQEBAQAAAAAAAAAAAAAEAAEDBQYCBwj/xAA9EAABAwMDAgMFBgMGBwAAAAABAAIRAwQhBRIxBkFRYXETIkKBkQcUMqGx0RXB8ENSYnKC4RYjM1ODk6L/xAAZAQACAwEAAAAAAAAAAAAAAAABBAACAwX/xAArEQACAgICAQMDAwUBAAAAAAAAAQIRAyESMQQTIkEyUWEFFHGBkaGx8UL/2gAMAwEAAhEDEQA/APYKtRCvCmhclqYoqQ7UtqkhPsQIRALoNUzKKlbSRIDtpqQUkQKa62IWQHFJM6jKJ2pnKcgUAiyyiqdOE5qKKrcQqPLFFljZNhPKpbnVIKHGvDxS37vHdWMLxJtXRo0oVLR1gHujG6gFrHPCXTMngktB0JIMagFPTuAVopJ9FHBrskITQu4S2qxWjiEykhMpZKOITrpKFLJRyAnTwmhENClNKW1MQoQeAmLQmTIkGNMLg0ApUyJAd9sFC60HgjSuCFCAJtAki4ToUQI9ml7FENprsMWfMIILddiiiNqZyHIAHUdChdcwor6vCrq15haBLNuoiUbSryFkmsLjIKtbe52ASVlPIootGFl2XqKo5BU7zccIguwkZeRyWhhYqI3lV13cwiK960d1Q3t4CVzs+alpnQwYbe0K9qyFVNcJU9dsjBVaWuaVzZyvY/GNKi9oNUlWqexVVQvCOUYyrKvDI3ownGnZBWv3A8qz0XVS50Hsh2WQeUZb2ApjhPYOcHd6Fc01JVRo2XQAyU4v2+KzF3eOIhvKexpPAlxT0vMcRSPjpmmfdoK41GEBUvI7oKpfAuASs/1FvURiHhr5LB2tQuR1EPFc/dgW5CrbjSA7hax8zIuwehjZfUNdae6PpXzT3WLGiPbkEqZlZzOSmV5qX1GT8VP6WbUVAU6ytvrkclWlDVwRymMflY59Mwn4849otSFyQgv4h5oildByZjNPowcGuyVMnSVypwQuSVIQuHNRIRynTQnUCWqSdJLBGKjqHCkKFuqsBWirYGUOrvyqao9GajXlxVZvO7IRyS4loqy90hktGFLf2RPGFxp9yGtTXWtN4ByuVmyJ9jcI0PQOxRapqe1hIKDrsqOyAs1rYrwQBIXLzZpQXXY1yjDdWA3HUTy8icSiKV4XZJVI3T6hMlqsjZPa38JSrlzdDfieb60nHjQV/FCDEo2jW3LPsDpyCrO3uY5WM210dCfGi4+74UdUloT29eQpngOTuLaOXkdM60K7LnEK71GdmEFolkGmQFaarIYU9GPsFJy2UOnXEuyrW6uQBhZnTaTn1TAIAOVo62m4ylU5SjRfE0tso7pxyUtEpe0qeiOr2RhHaJZtpiSPNZYcKWT8Dk8ns0F3NtDRCjs6cHKV5r1MGJCqa2tgn3SnZyhF2KxhNqqLu/rANwsje3x3FXX3qW5VHc1WbjJSudOe0zbDKOP6isuLh0ozTrl3iVzuY49lM1oCTWCSdpjbzwlEuaVUkcqxs7nPKpLd+EXTcuvgyyxs5uWKmjWUKkhSLO2molpyru3ug4LuYs8ciOZPG4E6YhJJMGRxCS6hJEBYpJJili5y4oG9YSPVHApy0FWToBl3WUuXf3Fs8I+pT950cDChcwylPInsYxLRBd2o2GF5hdXz6V3Lp2gx5L024Y+MBZvVenXVfhyuT5EZSaa+C+TDzWn0XdjrbHUxHgq66ug5xkBP090m9g94wrC50JoMlyzyRySimx/BOEdPsqRTb4KcOZEQnvhTYMvA+aGpV6ZyHj6hKN8X2NcG9pE/3OmeyHr6Ww8QiKbw7hwKb2RnKkrkvaBUvqOaGnCMLmpalpRe8NXQrgpqMXFbFpO3oN0WmVYXzQRt8UJYXIAUdeuTU8k5GuOhaXewq2sWsEgJOBKIjAQ7rjKq2ugxT+Aeo0A5Vfqt1taYRF4wzKp61YOOeAlsk0pUPePC9sy94XF8mVLa1YIhPqUvfDQVG6g9rfwn6IyaapjkIKLv5Zb1Lw4AUV3o/tGzOV1pzZb72D5qxY/sk4rlL8GHkqEo8aMV9xq0X9yJVzTvZAWgfbNdyq290fuE0o0tCGOKgqXRDSvYVtZVtwWQu6hYYKtNEvZwgp1KmbONou6lTKnttSLTyoKlo5wkKO2s3bshMxco7RlSemaqyvC4IsVsoKzpbWqZjwuv48purEcsYroK3JlF7VJPCpcrklOSqHWdda33GnJWCVlia/1PaSfBCWWque6J5We1G8JET6ovp+tNTPgFq9IBqa+AIUDAVJXuBIXLroALkZacmxyF0TtHiuDVaDGFTX2s7VTs1N9R/eEu/ISdI2WFtWzV3twWtkcLzPqvqOrv2tkei3lzXIpRBJ8lheotIuTL20d4PA4I9Up5Vykq2NeNkhgTlJX/ALKC+9s6m1znfi8Sgreq+PxfQo2lol3Uc11du0N4b2xwry06TLgPfa3yhKOKXtSLeP8AqOXJJuUaiv7v7FDZXdRrpDjjzWq0/qJxgOCkodEtH9t/8o2n0eARFTPoqSw5HuOv6j8s+GX1BY21BPC5pWZBwcIpmlOaIDgYTNpuHITkFNJcjmTcb9pZ2VjKKq2YAk9lW2+pFvKmq3ftfdByU9CUaoVknYXZ1t0+ChrtbKK9iKdOFXOaXHCrONKi0HbtHT7fcICjbpNNnIk90RXuG0mjOSgby4lsysJ8Y7raN8fKWr0DXNSm0S1owqe91tu6IEIa5vwSWzyq9+mzkFcqc5T6Orjxxj9RcM1mnxHKJaaT42nJWcuKBDIHbuptFoOBBKop5IvTLTw4mrNH/D3tMgyF27jIUtvcOPoiWkHldWEtHIkqZSVdGbVOQmHShZlhWjtqTQYR9V7WDJC3jj5FHkroz9jcFnuvCtmbOUFdVGuMrq2sy/vhNYcb6MMk12HudIwuqdqSire0ACJDF1oRUUJSk2BC1SRkJLSyhUNuH3dFlWi+GuGWjlrhhzD6FZarQd7UsJk5jmZHY+apunuuGWVd8u321fMtzsePjA8xyP2Rep9Qsrvq1rZ8hrqZaRghwaCJHqIRSaJYe+1cOQVLoUve00sySPoYJKPp9SU7mzdVDWg7TMES145BHPP5FR9M3jKVUtJgOyD65j9fyVMjpFo7NHX06I9/PfGFGbDxf+SPvTwUGSuTlj7mOY3rsFq9Osfy8oq00enSHEx3KhfdbVUazrxggGAl3KGNXWzXjOer0X91qTGYESEA7W9xycNzwsONaLn8ompqha0YyCfn3g+KUn5UmuXSN4+OlotNQ1mnknzx39fRUlXXjB2gYPP7qHUqjah3RBIyOMeSraltkBhmYJjw/dc+bnJ7Z0MUMaX5Lq11hxySCYyJ4RLteeIIGPL9FmqV4QS3bMzkGPmrS2pPZO4yHjHEKscbek2azUFtourbqAOeASR/JXdG5a4S10rJMtSXD2bHEubBO0mD5QFaW+lVmRsDiMzI2/WUxh9SDp7FMyxte3TLkua4ZCWnUKdOoXAOk9zwg6Nu+JPPhIx/m8F3UrBokkfPif5J+E6ds52SLkqiWrtcpufs+I8dwfJB3+uCnIDYK8e1LWb22vXXD3Co17/7N+5jQ3AYJywjzGVrdQ60bUptc5uHAcDO7wPgjmyOrT7EoeQsLaypljX1F1VwA7lW+pW2ygGzJIyUN0P7OtRdWcIIeQ0eEInXb4bSPok3jqHe2dXD5CnUktGbtNJaSXFy6r2jpDWCR3Kio3QpAk5JyrPSNUa4y4RH5krOOGFcWNy8iV8iClR5biVYUtODQPFF3OkbqrHNwCP6KF1SqaZjOO6kYSUm2utFZzTSp9h1Z7GtgDKmt3At9Bysmb8l3KvtMu8EH4gtoS5T2YSVRC3V8rms3fElD1sFcPuoCZhNxdmLjyQbRtAD4q5oW8AZz4KgsL0ucAtBskFP4fI5v2oWyYePYXTapFHR/CFJK6idoSehkkkkQHzle/Z9AOxzh5A4VdR0O8tyTSec8g8H1C9uo6OHPiMd1HqmhhpAb35WlEs8Hr3F4x5dtc2ZkNJAPjhW9l9oT2uaXsIc0bTjBC9Pf0a6o2YCyeqdIgOMs+cLKadF41Z6J0V1J97tWkkEiW+HHAz5Qr0t8wsH0fQ+7UiY90mf5StfZXbap90wO5P+658kbrRzfkBpysXqlVziQF6S2xokfC71eP0ldfw2mOKbG/IJbJgcjaGdRPPNE0JvxNcTyTwAidS01rnkMB5MDkhbK9sSRAc0eUfssHq2j3NOq6q+7pMoNI71J2nG0tazPbulskKXFrRaXkcfcv8An5M/qVbYC2e+SgrSuSMZkwIP7I3rLTPZW9Os2qyp7Zwa3YSZwXSD4YH1Vf0Npdy+4DqLtjaMGrULQ5rZzsDThzj4fsln499mUv1CUc/CKtf5s3nT/Rm5jX3BLSRIaOS3/FjB4WpqUqLGgNYz3cNlonyknv5rj2v/AC2uzJnHlmFXXtzGCRBPPqr6x+2K/qONyyO5MetqRB90Qe4EgR2lUup6tWMDcQDIkds+XZGXOptYC0bXQCQR3PaVW3GrB20kN3jGJz5wUjmdalIdwR+VEHt6zpLnlzi3sJg+p8UzNT3gg4k988lGUK++BiBMng+pQV1Rg+745PolaXG0NN8nUkVeq6SKklmcxjx8CO/zQ2mMqUX72ZA/HTImAPiH94eXP0VlcXLoiDjyj5gqNuoN3gtLt428DBJPeOVrjyNKkK+R4vrRqS66a7Rq7O8pupbqUN35O0CN3cEBUd/euLy13In6ePoh23b6dcGkz3KoJePgDhz6DM481Ga9au+rsp7XUQC6MEicAE8+IBwYTSytpVs48s0sa4uL5J1+GRGhUqOhrXOz2BKuLTpu4xFN3jmAjema1Y/82q9xkbWg4xiTtHHC0dG9M8pnGoS27NoZZyjyqguyoltNu/DgIg+KyWthz3O/wyrLq6g9/sywkbc4JByPJBWQc1u4O38y1/P1W7acvTroopSXuZl3VdpR2mXx3CVzUYHVNrhtc6YB4Poe6udP0YN5Cx9Lk9DCyKi5tqLagylX6bJ/A75FT29owETUDZ4kgfJWVOg5pneCB3TscSa2hZ5aftZS6bolRjwXNwO8q8c2AfNUtfq1pqFg7GN3bHgrRlyHRBn0WmGEYtqIMkpNWwsVIAHgn9ooGUSVM2guwkkhFs69qkn2JI6ARWlsAJ8UJc09zirUthnyQjKUuUjLtlTl1Paz5KrfZhxyJlXN0MAIRtPPorLoIBqOle6BShrh5SPosfqIu6RzTDmj+4Y/Ir0dtPxUVa0B5CwyYlI0hPieRP6lqNd7wc3xBC02h9TDc2apg4IJxnE+XirvUul2VOQFktS6ILZ2Ejy7JB4pQ72hnnGfWmbq+a91NwbBndM+faO68svrq4p1Dbv37K5LWbnb2CQI2lwmAexIMH5r1bQHmpRYH/iNNu7/ADtEOPzIJ+aV303QrEbzJBDhESC3uClsuBydopNKarpnknUtlVqG3p0/dY0Oa6GwATEvgYBPlBK9F6d080remx7NjKbQAzhz4H/UqHxPMnK0Fpo9OlmnTAP953vO+RPHyQWsAhpImByqelLHE0hHHybS7ANQ1Lnj/bwVNf6pNOMe6SfWeyFvrhxKqa9Qnx9Epylux7itFho1L2rnAgOgYBmZ8QR355V0/RpIhrQRHP4SR4mfDul0Vp5c4EN90A7j/ecf2wI9fFaq7phrXYGJPl6I+gpQ2B5nGVIy4sDgmGGYEZGO2fGIUeoacXSRtkRPb6DxE8K4sGbyAQMbjnPPb9SgdSqMhzW7QQ4ulvJcZ/QAD6Ky8WHD+SfuJcij9jvDgDhoMDyAzz25wqpliabw6JaDJ9OZCsagc152iQCYH5Z8cImxBqAscIDpwRnwgHwXOnhrQ/jzv56CaF1bvIDHgkjcIE4P5HsrTT7RjGkhg9/LyIEkYE+JAVbpXTxp99wZhgPLR3A8sD6K2psI5Cd8WmuqEvJST9rsdlkSMfROykQciEfaOEzwrENaRkfMJ9YE1piTy1oyvV+qi3pNqOmJaDGecKtpaiypTa+g4EO58j5harWtBpXLPZvMjkfJZGz6Wtw9zaVWHAwWh2ZiYj0VZeM3PkuwrPGMVFlf1DfbKQnbu308yJaNwLiPkFY/8fUCNtMFxPc8DzU9XoGm7JknxJlV110GRBpgAg9zAIVv22ZK49mWTJDi3HtlU7qJpfmmakOkFzsT4wtTp2o3V37oGxn+EfzT6N0IC4OcAGjw7/NbqztGU2hrWgAJrF4vF3JlecIxqCKex6aYwCRn0VtTswOESlKcSUekYuTfZH7NKF2VyrWUGSSSRJZ22CPEFRtpwVSUr5zDzhWttqrH84P5KOLRB6wyuadNFvpArltPEIqeiURbUoUu1MWqWEgdRUFxayIhGSu2hBkMre0qtGTTjIMj9vNY49eVrarmk5zZ95rsHzLSO8L1mtSBGQqe/wCm6NX8TAksvjym1KDqhjHljFVJHVlrtOtTa9jpDxIjgj9/JR3VUPH7lVlPoj2RJt6rqc/CfeaT4x4+a5fpl6z/ALdQepYfzCwyLLFdX/BpD029P+4Pc6PukiEHbdN7njcYaOSOYRjr65Z+O0efNsO/Qqr1/rF9Ki72VpcPeQYGyA0+JP7ApF8n/wCdja/k1VlfCmdlOAwdu/zKL1CvuZHEhfL+oa5e+29q59Wm4GQBuYG+QB5+a3/Sn2wgsFO+kOHFVrZaR23NGQfMBaLBlhDbu/8ABm5QctKj0yoXFsNxjkclV5tchp/oprPqyze2W3VE/wDkAP0OUzOsLKSHXFEREH2jDPpBWUpSeqLxX2LSlpoj3j8h+64uNHGCJBHdC0utrLEXNLPGf3RB6rtyJFxSP+tv7qslGS2iy5JkVK3e0mSZPELnU6r2tHs8eKrNY6/t6TTtd7R3ZtPMnt73AXn7/tAun1HOc0bSTtZ2aOw8/VKvx5OD9P8A2NY51JOSPX9LvCWe+RPiOCjnVh9V5pof2g3EbRa73doJiPPCv9Pt9QuHbnMFIGeGmckHl0AR6J7As/FLti2WOPk5PSL6/wBUbRZuad7sgNaRM5Bnw4K84qWrqrn+wZVpE1C6CSS1xMl26Z5nvEFepad0yWiX7ZPJPvOPqVZUNHptM7Z9ePoulHxnJLmzkeTGOR0ujMaBa3bX/wDWqVaREEV2gOb5te0/qFqqVh3dk/ki9sJJ2K4qkZxio6Q7QnSCShYSUpFMiA6K4XS5hREYySeElAGfrU0JUYRwrOqEDXatyxzb6y5nfH9dlaWvULXcrN16ZQj2nsqtJkPQaV6x3BCnAC84p372d0fbdVFvJKo4fYhtXU0mhUFr1a08kKzpa1Td3Q4yIFlIUlw25Ye67DvAobAdbExCfek4SgE4gLh9u08gfRdlqdvCIUysudDpP/FTafVoVZW+z2yqfitqR/0NH6LS7V1Cq4x+xbk18mKrfY/prubZo/yue39ChT9iOnHinUHpVf8AzXoG5LchwX2D6kvuYBv2JWA7Vv8A2/7Iuj9kFg34ah9ahW2TEqjxxfwW9Wf3MvS+zWxb/Yz6vcf5o6h0faM/DbUvm0H9VcSkVZY4r4QHkk/kjtrNjMMY1v8AlaB+imKZicqxQcBMU652qAOSU0pyxL2SsAcFJOGJyAhYThKEnV2juEJW1hje6KTZWwzamc8Dkqmra4T+EfMoJ9w53JV1D7kL12psHdOqH2aSPBALU05UFW0JVuKITmmEOaLGbrWB8FX3NoR2WxNEKCtYg9keSIYK4poCsxbe80IHhUV7oRHCsEzD+cFJuoVG8OKMubEjsq6rQUIH0eqajfNWVv11HMrKvYoXMRsFI9Ct+uGHkqxo9WsPxBeUOaucjglTQKPZafUjD8QU7NbYe4XiguHjhzvqpG6pVHxlCoko9tbqrfEKQai3xXibNerD4lMzqasO6HCJNntAvG+Kf7y3xXjbOrq3ipmdY1v6KnCJNnr4uB4p/bheSt6yrKUdY1v6KnBEtnqwrBL24XlX/FtYqRnU9bxCHpols9R+8BL7yPFeZfx+sfiS/i1Y/EpwRLZ6Wb1vio3amwdwvNze1T8ZSD3Hkn6qcIk2egVNfpj4ghKnVbO2VjBTKlZTVuCIaV/VBPAQj9bqO7wq5jERTYjVAo7dXc7kldMYpG0FMyijQThjETSoLujRRlOioCyEUUkXsSQBZP7ZO2omSVWkFEoKkATJLJlhyxQVbYFJJBNgKm+0VrlmNR0KJTpLdbIihuLEhA1KKSSJCE01w5iZJQhyWLn2aSShDn2aQppJKEOhRUjbdJJQhPTtCiqVgUklCBlPTlOzTkklCthDLFEMskkkUQ7Fmn+6JJKEH+7KRtukkoyBFO3RNO2TpIogVTtkU22CSSDAdtpwpQkkhYRQkkkoQ//Z">
            <a:extLst>
              <a:ext uri="{FF2B5EF4-FFF2-40B4-BE49-F238E27FC236}">
                <a16:creationId xmlns:a16="http://schemas.microsoft.com/office/drawing/2014/main" id="{2F02C3D4-7F99-4E56-B74F-88BFE67066B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830263"/>
            <a:ext cx="2619375" cy="174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462E78F5-D282-4666-83D7-2C8E035EF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7</a:t>
            </a:fld>
            <a:endParaRPr lang="en-US" altLang="pl-PL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7A4FBA53-79C9-4FA3-9236-9C499FDDB4BD}"/>
              </a:ext>
            </a:extLst>
          </p:cNvPr>
          <p:cNvSpPr/>
          <p:nvPr/>
        </p:nvSpPr>
        <p:spPr>
          <a:xfrm>
            <a:off x="3870288" y="5813726"/>
            <a:ext cx="77121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Examples in the field of training "Modern cocktail decorations"</a:t>
            </a:r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C02456A5-5E8C-4623-B947-3188FE230636}"/>
              </a:ext>
            </a:extLst>
          </p:cNvPr>
          <p:cNvSpPr/>
          <p:nvPr/>
        </p:nvSpPr>
        <p:spPr>
          <a:xfrm>
            <a:off x="232235" y="4134647"/>
            <a:ext cx="363805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>
                <a:solidFill>
                  <a:srgbClr val="FF8803"/>
                </a:solidFill>
              </a:rPr>
              <a:t>WHAT DO I </a:t>
            </a:r>
            <a:br>
              <a:rPr lang="pl-PL" sz="2800" b="1" dirty="0">
                <a:solidFill>
                  <a:srgbClr val="FF8803"/>
                </a:solidFill>
              </a:rPr>
            </a:br>
            <a:r>
              <a:rPr lang="pl-PL" sz="2800" b="1" dirty="0" err="1">
                <a:solidFill>
                  <a:srgbClr val="FF8803"/>
                </a:solidFill>
              </a:rPr>
              <a:t>KNOW</a:t>
            </a:r>
            <a:r>
              <a:rPr lang="pl-PL" sz="2800" b="1" dirty="0">
                <a:solidFill>
                  <a:srgbClr val="FF8803"/>
                </a:solidFill>
              </a:rPr>
              <a:t>?</a:t>
            </a:r>
          </a:p>
          <a:p>
            <a:pPr algn="ctr"/>
            <a:r>
              <a:rPr lang="pl-PL" sz="2800" b="1" dirty="0">
                <a:solidFill>
                  <a:srgbClr val="FF8803"/>
                </a:solidFill>
              </a:rPr>
              <a:t>  </a:t>
            </a:r>
            <a:endParaRPr lang="pl-PL" sz="2800" dirty="0">
              <a:solidFill>
                <a:srgbClr val="FF8803"/>
              </a:solidFill>
            </a:endParaRPr>
          </a:p>
        </p:txBody>
      </p:sp>
      <p:pic>
        <p:nvPicPr>
          <p:cNvPr id="24" name="Grafika 23">
            <a:extLst>
              <a:ext uri="{FF2B5EF4-FFF2-40B4-BE49-F238E27FC236}">
                <a16:creationId xmlns:a16="http://schemas.microsoft.com/office/drawing/2014/main" id="{49BE7101-2AF3-4850-9057-ECE5FC1379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07345" y="2293628"/>
            <a:ext cx="1207597" cy="1627631"/>
          </a:xfrm>
          <a:prstGeom prst="rect">
            <a:avLst/>
          </a:prstGeom>
        </p:spPr>
      </p:pic>
      <p:sp>
        <p:nvSpPr>
          <p:cNvPr id="26" name="Tytuł 1">
            <a:extLst>
              <a:ext uri="{FF2B5EF4-FFF2-40B4-BE49-F238E27FC236}">
                <a16:creationId xmlns:a16="http://schemas.microsoft.com/office/drawing/2014/main" id="{D6B1F913-7497-498D-AAF0-DBD48A1B484C}"/>
              </a:ext>
            </a:extLst>
          </p:cNvPr>
          <p:cNvSpPr txBox="1">
            <a:spLocks/>
          </p:cNvSpPr>
          <p:nvPr/>
        </p:nvSpPr>
        <p:spPr bwMode="auto">
          <a:xfrm>
            <a:off x="1270695" y="188913"/>
            <a:ext cx="5761409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MODERN COCKTAIL DECORATIONS</a:t>
            </a:r>
          </a:p>
        </p:txBody>
      </p:sp>
    </p:spTree>
    <p:extLst>
      <p:ext uri="{BB962C8B-B14F-4D97-AF65-F5344CB8AC3E}">
        <p14:creationId xmlns:p14="http://schemas.microsoft.com/office/powerpoint/2010/main" val="3310108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ymek mowy: prostokąt 25">
            <a:extLst>
              <a:ext uri="{FF2B5EF4-FFF2-40B4-BE49-F238E27FC236}">
                <a16:creationId xmlns:a16="http://schemas.microsoft.com/office/drawing/2014/main" id="{F3B8DEE1-CDA9-413D-814A-0B34538F0DC2}"/>
              </a:ext>
            </a:extLst>
          </p:cNvPr>
          <p:cNvSpPr/>
          <p:nvPr/>
        </p:nvSpPr>
        <p:spPr>
          <a:xfrm rot="5400000">
            <a:off x="5481766" y="366494"/>
            <a:ext cx="3671700" cy="6629776"/>
          </a:xfrm>
          <a:prstGeom prst="wedgeRectCallout">
            <a:avLst>
              <a:gd name="adj1" fmla="val -20833"/>
              <a:gd name="adj2" fmla="val 54802"/>
            </a:avLst>
          </a:prstGeom>
          <a:solidFill>
            <a:srgbClr val="FBB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7" name="Prostokąt 26">
            <a:extLst>
              <a:ext uri="{FF2B5EF4-FFF2-40B4-BE49-F238E27FC236}">
                <a16:creationId xmlns:a16="http://schemas.microsoft.com/office/drawing/2014/main" id="{BD6AB10C-368A-491F-9471-E04914C07A4C}"/>
              </a:ext>
            </a:extLst>
          </p:cNvPr>
          <p:cNvSpPr/>
          <p:nvPr/>
        </p:nvSpPr>
        <p:spPr>
          <a:xfrm>
            <a:off x="4002728" y="1413484"/>
            <a:ext cx="4350201" cy="4391780"/>
          </a:xfrm>
          <a:prstGeom prst="rect">
            <a:avLst/>
          </a:prstGeom>
          <a:solidFill>
            <a:srgbClr val="FBB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8" name="Prostokąt 27">
            <a:extLst>
              <a:ext uri="{FF2B5EF4-FFF2-40B4-BE49-F238E27FC236}">
                <a16:creationId xmlns:a16="http://schemas.microsoft.com/office/drawing/2014/main" id="{ECC57506-14F5-4150-8750-DBA409779D9D}"/>
              </a:ext>
            </a:extLst>
          </p:cNvPr>
          <p:cNvSpPr/>
          <p:nvPr/>
        </p:nvSpPr>
        <p:spPr>
          <a:xfrm>
            <a:off x="7888141" y="1413484"/>
            <a:ext cx="4298947" cy="4391780"/>
          </a:xfrm>
          <a:prstGeom prst="rect">
            <a:avLst/>
          </a:prstGeom>
          <a:solidFill>
            <a:srgbClr val="FF8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2" name="Podtytuł 2">
            <a:extLst>
              <a:ext uri="{FF2B5EF4-FFF2-40B4-BE49-F238E27FC236}">
                <a16:creationId xmlns:a16="http://schemas.microsoft.com/office/drawing/2014/main" id="{DFEC77E1-43D5-41CD-8922-494B1FB1C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7766" y="2196431"/>
            <a:ext cx="3201212" cy="3513663"/>
          </a:xfrm>
        </p:spPr>
        <p:txBody>
          <a:bodyPr/>
          <a:lstStyle/>
          <a:p>
            <a:pPr marL="0" indent="0">
              <a:buNone/>
            </a:pPr>
            <a:r>
              <a:rPr lang="pl-PL" sz="2200" b="1" dirty="0">
                <a:solidFill>
                  <a:schemeClr val="bg1"/>
                </a:solidFill>
              </a:rPr>
              <a:t>SUBSTANTIVE SIDE</a:t>
            </a:r>
          </a:p>
          <a:p>
            <a:pPr marL="0" indent="0">
              <a:buNone/>
            </a:pPr>
            <a:endParaRPr lang="pl-P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Blip>
                <a:blip r:embed="rId2"/>
              </a:buBlip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will participants' professional experience be useful?</a:t>
            </a:r>
          </a:p>
          <a:p>
            <a:pPr>
              <a:buBlip>
                <a:blip r:embed="rId2"/>
              </a:buBlip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Will I build their interest and how to do it?</a:t>
            </a:r>
          </a:p>
          <a:p>
            <a:pPr>
              <a:buBlip>
                <a:blip r:embed="rId2"/>
              </a:buBlip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will the diversity of the decorations being practiced be appropriate?</a:t>
            </a:r>
            <a:endParaRPr lang="pl-P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pl-PL" sz="1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" name="Prostokąt 22">
            <a:extLst>
              <a:ext uri="{FF2B5EF4-FFF2-40B4-BE49-F238E27FC236}">
                <a16:creationId xmlns:a16="http://schemas.microsoft.com/office/drawing/2014/main" id="{4F644523-CA7B-4E23-A3A3-89CD8455B330}"/>
              </a:ext>
            </a:extLst>
          </p:cNvPr>
          <p:cNvSpPr/>
          <p:nvPr/>
        </p:nvSpPr>
        <p:spPr>
          <a:xfrm>
            <a:off x="232235" y="4134647"/>
            <a:ext cx="363805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>
                <a:solidFill>
                  <a:srgbClr val="F4433E"/>
                </a:solidFill>
              </a:rPr>
              <a:t>WHAT DO I NOT KNOW?</a:t>
            </a:r>
          </a:p>
          <a:p>
            <a:pPr algn="ctr"/>
            <a:r>
              <a:rPr lang="pl-PL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endParaRPr lang="pl-PL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Podtytuł 2">
            <a:extLst>
              <a:ext uri="{FF2B5EF4-FFF2-40B4-BE49-F238E27FC236}">
                <a16:creationId xmlns:a16="http://schemas.microsoft.com/office/drawing/2014/main" id="{413B2A8C-7B3B-4F12-875C-EFE08EF71F37}"/>
              </a:ext>
            </a:extLst>
          </p:cNvPr>
          <p:cNvSpPr txBox="1">
            <a:spLocks/>
          </p:cNvSpPr>
          <p:nvPr/>
        </p:nvSpPr>
        <p:spPr bwMode="auto">
          <a:xfrm>
            <a:off x="8124479" y="2196431"/>
            <a:ext cx="3457921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200" b="1" dirty="0">
                <a:solidFill>
                  <a:schemeClr val="bg1"/>
                </a:solidFill>
              </a:rPr>
              <a:t>ORGANISATIONAL SIDE</a:t>
            </a:r>
          </a:p>
          <a:p>
            <a:pPr marL="0" indent="0">
              <a:buNone/>
            </a:pPr>
            <a:endParaRPr lang="pl-PL" sz="2200" b="1" dirty="0">
              <a:solidFill>
                <a:schemeClr val="bg1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will they cooperate?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Can I provide access to the necessary decorative materials?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will be the conditions of cleaning the positions after the exercises?</a:t>
            </a:r>
            <a:endParaRPr lang="pl-P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387" name="AutoShape 4" descr="data:image/jpeg;base64,/9j/4AAQSkZJRgABAQAAAQABAAD/2wCEAAkGBhQSERUUExMWFRQVGBgZGBcXGBoYHBgWGBcXFBYWGBcXHCYeGBwkHBQVHy8gIycpLCwsFh4xNTAqNSYsLCkBCQoKDgwOGg8PGi8kHyQsLCwsLCwsLCwpLCwsLCwsLCwsLCwvLCksKiwsLCwsLCwsLCwsLCwsLCwsLCwsLCwsLP/AABEIALcBEwMBIgACEQEDEQH/xAAcAAACAgMBAQAAAAAAAAAAAAAFBgQHAAEDAgj/xAA9EAABAwIEBAMGBAUDBAMAAAABAgMRAAQFEiExBkFRYRMicQcyQoGRoRSxwfAjUnLR4TNi8RUWQ4IlksL/xAAaAQACAwEBAAAAAAAAAAAAAAADBAECBQAG/8QALxEAAgEDAwMCBQQCAwAAAAAAAAECAxEhBBIxE0FRImEFcYGRoRSx0fBS4TJCwf/aAAwDAQACEQMRAD8AsFAFdAkUOTc16F0ax9w9tCQSK2E0PTcmuqXzUbydpNAr0IqGHDXsLNRvO2kutVxCq627edQSDFWTcnZENWyzCK5qcA3IrlxSCw3KCZPWqrvMSedcguKjoDFMfppctg+pEtNWJNjdafrWIxNo7OJ+tVLjOGlLWaTPqaXcObUVjzHfqalaZeSOr7H0MhM6jWtkUOt0lvDEqB8wEzQTBuMVqzBxIUE7kb1EtP4Zyqew1KRNePArlZYk28JbUD25ipCgaUnTaeUGUr8HIsV48KpSWya2m2qnTv2LbiJ4NYWKIC2rPw1W6L8Fd5ADNb8OiKWBXC8um2xKiAKt0Dt5EJri49Xu3uvGBUn3RsetLF9xcltSkkRBiY39KjoyfBbdbkNvOxqTQi8xlOoCte360m43xyFSkGPz/wAUru4i4pWRBMq6frTNLR95g5V1wi1MPxNlIzLUJ9aiY/7Q20IIbMntVZYhYusgKUokHeuFu14qgJ0Joy0se7Buu+yCQ4icdUVqzRPyFSEX6gQpCj9asPCODGFWwEA+WKTuIODl2nmbkp6U0oxtawBykncbOE+NUKGRzRQ5GpHEnFyEJlCgfSqxaQHOyum1cnm1DQnSqKhFKyRbqyeQo/7TnQqBRfCfaiSQFiqzu7ApVI1FdLVOtDlp4eC6rS8l8M8aNFIM71lVChwxvWUP9NEt1vYvIW9dE29e/wAejqK8qxZA5is+3uNG029dQ1UM46nrXk44mouidrCSUV6CaEqx9NRXMfg1O6JGyQduHco0iToPU0vN4i4zcwtUknlsBXO7xXxAkAx5hQ3iF0oWhR05Vo6RRs5IVr3WGWPxCz4tsFdp+tU/eJCHx3NW9gFwLi0jtFUlxZcFF3H8qv1puQCIwYxaFVsTyFJWGOAL+dWKhJcs1+n6VVrLsOehoUSz5PoDxAcLB5ZarzCVwh6OlNybv/4QHtH3qvbC5ht3WonwWhybs8YUw8lSTGokdauW0uAtCVdQDVJW+HlQL6/K0j4jpmVyA60yO+1BppsJSZyiPpVJK6RZcss/Ss8ZI3Iqj3Paw+snJAHKgGKe0W6XI8Qj0qOlI7cj6Ce4lYQYLiZHcUAxT2oWrUwsKPQa1Q7Kn1AurBKTzJrl4JWoQdCdqv0sXbK77uyLZsvaK7dOwhORudzvRDGLlK0wtUx+f60jWrCmwkARNcMTxNQVkBPeaya03KVom3p9LwxzRjS0QESUDkKHYy0/dqBQgISRHep/CCFLa80Gj1hbOJcIgeHHzml41al/4CzjCEnjK8ihh3s1JOZRmo/EHBotQXWzqnXL/arDZvwnWgfE+KgiFCno1Om+cikl1sNFfOKcusoUCBy02qXd+zp1KM7MlW/rR+3ugtSW1pCUbyn7bbUzYVigblMFSBzjYdzTlLUwk7SwxOtpJQV45K9wPjV61V4T4IjTXf8AzVj4ZizN0mSQdOdA+LOGEXgzoEK5EVXLiX7JyFSB15Gm/dCXGGP3GXDbcZmQAodKRlPEHK4IPWmbDOKs6YUCT6SaIO8OG6Rm8OByJ0qHJLkjY3wIN5Z6SNRQxVsR2ppvMEetVapKkT6ipo4TcuUgtpCZ68qh1ILlkqEvAmBw1qnpPspuOak1lV6sC3TkQFcSOH4TWJxx47INWgjhBr+QVLa4ZbHwCkenHwOdZlTjELg7INe03F0f/Gat5GBIHwj6V2ThKR8IrulHwd15FSITdn4DXX8Fdn4Ktn8EkchXNwoA1iu6cV2O60irW7K6G6KMXt8DbxfpUlKSAHmxKk9CtPxDuKY8Q4mtmQSpadPSkLib2htXLLjKESFCAe9EpJxfpB1Jbl6hy4YxMsNE2ziLxvkG1AL+aFGQarji60fW6p5bLiCpRMFJ0k7bUmWGZKyAopUDyMfcUZPFF0gR+IdjoVk/nTcsiy8FocHS5bKBB939Kqq/tFi4WAlRhR5HrXS64nuEoGW4cEjWFRQJzGXlSS6ufWqQfgvKNnkuA40gYMlkuJDhMZSdRrOoobww9Zsha7jNcQAUoTogq6KJ3/KqvYfJ1JmmNxzKwOpq6TIwTeM+L13joJSG2hohtHupA5mNz3pXVbgmBqTyrs89LeWNSZmuNhcFCtdxUlU7BW84eQzbhzNCzy79IqBh+HquCEoEq5/5r3d3ynFSvYcqZeDy0gytXh5z6HL2JodabhC65DUaaqTs+DVxhb6G0suIypUNDG47UwWHCjVswFutHMoeRPxdlVM4vx5wiGkoS2EhKSo5iQNcw6E0vYfxRcuHKpQJI0G5gdJrLq1Jz/7YXg1qdCCStHPudL+7U3lJRttpW/G8bylj3tc0VIOHvvIlxwQqYBgfSuNvY3bKko8UEfCYBjsaTksWv+4/BrlchHh8uWyykiUnami1xsJWvMDlIEaTrQxFlcqT/GShfdOhFc38RbbKUKS4lXp/fegp1ISBT21Xe2fY4vcVBp1QUg5eVAOIOIE3BKAYnX/FF7rF2yrKpJPqmDQtV00FElgLnQciKYoVN0/UVqUrQvFZA+DeKlfxaTHeieGcavIzIWgBJPmncDbSjuCYQpSszoyJ0yyI+lRPaY4yhpKEJHiKiT2plK8n+50mm0vuMnCbrbwdU2o+GkCAesEmJ5bVwcYZvElCokGD+VQ/ZliTLbSkrUASOdeMCtchdeyktrWrKRrpO9NRr9OGBLV6dOpjhfkbMEwJmybhKJHXc1lximcZGynzdOQrrgt2lYgqkdKjcR8KNZszJLTp1BSYBPcbGhZeW8CeOHyeLvh1biRC4J7aUOftby1SScikjaNDXfC+J3WD4V2mDyWNj86n3+IF/KUQUA/Wu2x7cktyjzwQ2cbVlE5p+dZTKzcoyjyjat1PTl/l+CN0f8fyTUxW1PIG5Aqgb72hXjKAgLJjSYkmhX47FLs6JdIPUlI/StDbYV3XL0xDj+zZWUKcEjeNY+lLuL+2y1bnwwpw9hA+pqsrjhK6t0eK+U5TuAZNecFwmxlS7pRHQSYI+W9dZWuTd3DWMe2t18FDack8xJP2oA/jt06AEurJUYgmNTRpXGWH2wi3tsx6wB9zShc48XXysJ8ME6Acj61MUvBEr+RysfZZdOjM++lsHp5j9TpUDibhBmzQCy+XF/ECQfsNqC3uMXLhCVvuFH9RAj5VCusRyjIjnuatkjB5cfhebqK068VVxDChlzDSaLNYanedOlSQQnGvKB2oasQKJXq4ntQ1DkCDzqETc6221MVzdBLSAdyKg8N4G5duhq3aU44dYGgSOq1HRI7mpfFPC71tc+A+pBWkJP8ADOYCRIExvV72RXlg113zTXpthS1Tzovw9w0p93KSG2kiVuq19EjuaarjDrNsI8JSSqYUucxHeNppWrXVN2GqdFzyhcwfhZbnmUOe3M/LkK88RWS21AyIHw9BtTlaNOshSmnEuFRHhxCgAebsCe0DnUVeHOuuHMtK0qElSUZdTuCFaiDprSuoqSh6x/S04ttMh4BwqzdjR1xSABCVESDzGnejKeFGrZfkVKjoB0HWKhYcybErynN4hAjYg0db8V4aQiYJUUyokflWdKpvd1ew7Jyh3Blxh4uCW3FKSAYgDWd9CamucGNBCQH3Uj151DxLhB9xKlKfUFJnIEwMw5gnrUrC+FLcpSVXD+c8lGCD+VTe6tfPgrvtlN2Mw142zoaXcqKjsFDQjlBotf2ziyFKCVx7pG88qX+JOB3AhK2XVuKCtiZKe4nl2qBh790kFCbgqWTBBHu89CRVZRW28mES6j3QaOz9rcLfLcpCxr5huPWp+C8NuKcbW8dJMQIo3huArSEuOLC3PhV6x5SOdGrdStQ6kBSCdBsJ2j5VenTfcHOtm0CDjSSlPn3QNPQVS3FmJrcfLhkpGg9KsX2g8WhlGUQVrEDsOZqvLJ0ODLE1p6emneTM7U1ZU0oL6i+cWUToSPSr1wbES1hNspCc05QrsDuarS19lly84ChGRB1zL007Derc4d4a8C3DLjhWPoB6ULVbUkoclKVVyXrO91w0QQ/bKhZAJST5VH9K5HFfxSfNLbjR1TOoI3pkYtW8oTrA21qM/wAIW61BYBSsGZBImf5uoocY+CrqJqz+4NLTamsr4BQeu9Q3sBU2nNbLlvfKeXpRV3Clt++nxEAykpEkDkCKGniRAUq3SP4joMGYA03J5VaVmvcinuvZA/8A6okaKJnn61lcLPCbdKAH1ku65oUImSdPlFZVv09Tyg1o+GV8pZSpLgSCpszB5xWsT9qVx7qEpbjoJrrnlIPyPfvS9xBhMeYD/IrUnBPJmQk1ghYlxLcXGjjqlDpOn0rph7odQUK94bUHr2y+UqChuKqsEvJt9opUQeVeBRi9a8VAcT8/WozGCuqE5TFSdc62LwWkoVuNjXuysAJWrWK922ArJgA5+QHPtVh8L+zNTgSt8FAjVHX16UKrWhTV5MvCDk8CPY4LcXq8rSDlHPYD1NM7/swxBtvMEodAGyFeb6HeriwnAUMpCUJAA6bUat2TGmlJR1NScvSsB5U4RWT5Lew15zMAgjKYUk6KB2gjrTrwz7GXnk+NeLFpbJEkrgKI9D7o7mrD454mssLeL6bdDt45AmRCRrC1DkfQSeoquOKeKXb2HHXStO6UDRCf6UDn3MmtCnLcris007DNde0VixCbLBbYKUrTx1iAogaqEwV6AnMqB2NBlYRmWXXjmeUcytQoqVuSY5elBsLVs8sQgZk54J82WY02mQPnTDnQhvIrOHlZYMEZEGDvMg66yOR0pTVVprEWaGj00ZWcv9A3FL5RCgIG8gaTr0FNXDNmyzbNqJSlxQzGYJgkwRpptzpce4YdW4rIPEKSMxBK/wCnzHeenajWC8LeIpKXCQW0iEqVsnUlSp39J0pOnezXf3NHUbElZ49j1iGGsLuA7nykRMEgKEzBUPT7Vu6fSlRKSoH/AGa5o7ASR3plRw0wG86yEIkQonKkkmBM0v4vhKw7mQErEKQRn0ylSchTlkBWh1/3bVWVOWN2EBhVg3jLOAdeelLbISDEKV5cum+pMk0Obw69aWkKfmZnWdo5+nKmZ15K1Apytpy+4mTmI3gk67/bagWOXPjfwm0rWlPlVlOVJ6CR+f2pZ7k3HsMQkm1glJtXoBNyYJ0KojX5VLssBe8SU3C9NYMZVfalBriRVmfA8EJED3lFYgmApIP+edH7VN082FNvrBBAhACQesnkaE6LjJNvDCbm00mhkZtXiJQ7tMiPi1G1TGMMUcrrgScnPKASec/SqxdxC/ZW6RcFCUHzBZBIJnQjKTrptTdwhxW5eSyHAohOZQIEzMEgp5aDeiRoOK3N3Xs+4vKUuF+wyXGIZAcg11MdPSg2NcR+C0XFnl+xUvFGvBO/vg78uooFdYS3cpyuElOgjNln0FTPWU6cts748IPToNw3wX3KpunX8RvAGwVLWqEJ6D96mrt4T9nLNghK3gXHtyoCUp7AfrUXhPgG3tXhcMkqUJASpQMTpI0qwRiaFCD5T0I/WiT+IUqq2wlt8Xxf+/MypUZwleWX3Al7fLJhCFRyMRWWDa/jQfrRsgcqiKZUmSk5ux9etBqKUmm2/oQrWskS7dhJ3EfOpIsyPdJPY/3oNeYyhGQTqVAQd59OnejVncyB3o9GdPf0+ff5gZxklc209yOh6UscWcAouZcYIbe3PRfSeh70zYk3Cc43Tr6jmKywugsTNPJ2lskDjJx9cT5+uHPDWpC1QpJIIJggjrNZV/XGA27iitbLalHclIJPLUx2rdE6HuN/r3/j+T50JjXl+lTrq2JZAI3nLFA8GuFLQQrVSefajVo6VDJOqdU+nSe1aXJlcCzacIreWrKYAO3MVJueDPC1JmmKz8Tx0qabK82igkfc8hT0xwgXh59B05/4papVhT5f8hYwlLgqFqzKVAISVJXoUgSZ5EAVYvCvCT6m8rqQgTpO5Hpyp8wfhFm2H8NsT/MdSfnRtNpMQKTnqKk8QVg8acY5kL+EcIMsGQgFXMnU/wCKYm7WOX+KkQECVHXtQjHeJWbZouOrygdfyjrQ3SjB3m8/kupSliJ6x/GWrJlTrpASnrzPIDqapjiX20XDshj+Gk6TzjsKXePuO137s6hlB8qf/wBHvQzh3CE3OYlcZd08yOtMU6V1xb2Ocow+ZBdfU6oqWoqUdSTrJrdoVe4kzJ0HfpRu6wKSG2kkqJgAbk1PwvDkWywpQS66mJQqC3BESVg5RBInU6DvR3JQVgai6rv2DjHD7bTTSc+Z0kEpbJWMx1za+XNB5nStXd02yWvHQURKYSkjxNZK1LUdSRvHX512t2Vvgw9lGhPhJyxm5Sde0QNtAAK833CzTjajmWtYnzFWbUAjmY3HXrWdOa3ZNWmrRsGUcVokN2jK3jGmVJSkD1VqfXtWr+7vFJKvwqP/AGPmIH9J3mlHhfiP8KspUZSohM6kjcggjQiTqDv8qcf+7oT5Ulem5hMdZ6R/ahVUllsJThK9lG4DsMTF0lSVZAkFJWlWcjODpKAYkciaZ7V5CBlSlJ0ELOaEzOUQDrz7DSkm7uQHFPoSUqghQgEep116/KssXlOIltZAV8ICQkkznyxzP68qinxeLx4Oq0/VlErie7SnyrWkhRACkgDVMmTA3g6ffrXjDLxtkgIuMzeZOUqTrk3SVBOypP0qd/0HMkoVlSlUeUeaIkmFq1nlr96CpSGnktg59NQE5ZP8smBpI26UwpKS2pANm31NkziG5YudEpKQgaLCZidwoaSn+1SeCH3vEKFJUSBoRrmjQanfT8hXnAVNuuFCUALSCMqpEEZRIiQTJjvUm0wm5XcJKViVglMLyqAByrJSNQZBE9jQUp5VseBj02z45Cl3YquLlK0KyKSgpcynUoBJCSkbwZ8u+sV0wbGsPZchSA26lRK0rIQpEAHVQgKBMaTpNTbZKLVrPrsZAAAzJJlRG0wT13NU9xRif4t9x/TIFZUjKE+WNCR1otGnuF5vt2HDjHi0vXSUpgIamcqpBKjm3HQQPrXdjGARVdWzkUw4eTANJ6rTReWem0UodNR8D5YY4tMAGUj4Tt9taYXMeQoJjQ8x+gpAsbmi7LmxHWsStCycezL19JTk91hws8TPWjFrdA0oMYiCACNeXy/OiVpfba0lTr1dNK8crwY2o0l82sMF1hbbsZ0zHyPyPKu1ojLpOx59Ki2OIg6K+tZiVxkIPI6V6KjXoVodWHK58mNOE09jDNyMyFBKgCQQDvBIiY50ncEYqVN5VHzJUpB5eZBKT+U0Zt8Rqe08k6wD8v1rRU1W2tYaF7OF0TQ5Wq0Fp6VlO58gLHzdhHBl2t0KbTkROpXoCnsnc1Y2D+zlCCFOEqUO8D6Df503sW4GgTr++dTWLUztP5Uk69WrhYXsN7IQ/wBkKxwZDYhKQOwFFmbXp+/717Q0lOpOp+Y6aV4Ve7gaD986tGjCGZsq5ylwdsgT72v76VxViGmmg/f3oPfYoEGSqO550l8VcauJSUsp/wDY8vQVyrSm9tJf35lumo5mw/xZxy1aJlRBUowhMgFROgjoO9Vvi+CvXRLt05PNLST5Uj15mkLilta1+KpRVm3JMwf0px4D4i8drwlmXGxpPxI2B9Rt9Kbo6ZQ9UssDUrN4jhAW9sUpBbKYSdqGYDhjzb2cEIQkwVq2I6Ruab8eUkKMDbSeU9JOxqAnC31jMhuQEyJj12584qKuo24X3GtPo1Nbpv6BFFn4nmElCjEgQVdQmdxv+VTsZwNtTaFO50JCAUHQZhrCSD5o05Jn03rWCp8YJaVdXASIllMJgx8K5ic3ICaOt4BbpkeASoAZlqVME7lS82+o8u+tLPPq7jb9PpWDjwyEJaP4S1W9J95w5EJUqZ1Ks6zB0MAATB3JjP4E9cFS3MqAPLla01GnM+ZPf6UMxMqtHg609CT5V5HIUNISSOggekVLveLXwkJ0cIPmOcFPLoJMyDMwZG9TUe6N3j7EU4uErRfPm5CxvhFSW0qZJKQPMBEiNwJG4n9RvU/B7xHhAqSAoZQqUkAiD5p2ObmO07GtfiLpxsqAKljoMoE8vNqr6ULu2ElUOBLCFpGQeZaCrUqVnncEwTGxjYUKmo1FZhqkpRdgjf3Vs+ktqKSkgmUkBSTpoDt9dKXLc/hlqQmHGlKSU6SUQqSpK4ELAJHeaabDAbYkStazAPvJEGOqRrFS/wAAwGtAmUzBWZ1nbUxr1oe7pOxa8ZoB/wDeCchQArNPSSIMiBynUR3oZf2K3S2RmC5WTEAjbKhIG4H1MnTSjGELbBCXAlJOZQOg2MESN9+eu1HG7RsuhawA3sMisubymICfe066bVG6VKdksEStJC7hVusPt3HuJKvDISkhS0KhKlLB2mZ78utFmLZCrgLbIQ8szmzbaqiFbjOTmjae5oojG2wIKApaEoUSjQAeZKVHKdd4+vWhGENlwNJLBnQqe0k658hAEZtiRyzego8pbluZSMdqtYN8UZWrO4WApWRoCVJ5OeTynYwoiek1QpeOoG1fRXESGF2T6nlqS14LoOXQwrKQJAOuZCOR3r5uacg03p4rbdGdXqO+1hG3XTfgDKiPdJFZwjwV4oS47MmChsDUp/mV0FWxhHCrTSRnyk8tJ9PSla8er6YmjS1zowV1kTsP4fU8ZbPlAkqUClM9AeZ9KNt8KvoGoSR1Cqc7e0bkJJzRsNh9NqKuBJAECKWfw+E1lkv4xW4VvsVqvDnEQVIMDprXfDbfOojNEED/AO3T5/kasRLSVjlG1C8V4WSsZkABQIPSk63wlpboO/sEj8V3+mat7oENIKVZTyqYoFSYBjpIBH0NDQlSFZVCI07RRBhdeSq76NRuF0yaqur8gm5CkElTgbA6AJH3obb8ZjPkQ6cvwrIEKPOD2rt7TuGVXNl4jc+I0CtIE+YD30Rz01Hcd6p3DeIdMi4IPXmeRnke9ey+F7K9PfJepcr55T+TRlVZPgtW+XfrcUpF0pKTsEhMARy0rKTmeInUpADwAG0gz86yvQWp+BKzLzQsb/c9egTufnFdkYiCkjpziB8qEKdHYAb/AK7UOxTiFtlBUogD96AdfSsfrtYiaHST5C91cnNJVAG39yf2PWlLir2ls2oyghbnJI3+Z5VXvFntOecJQzKEn4z7x9B8PrvSGl2SrMZzayf5us96PS0s5vdUdl47g51YxxHP7FiYZx4t+6yvkZXB/DgQEHkn59aZb61C01UVvbqXt7ydU9THTvVo8NY0Li3BP+omErHeNFehGv1rTpxiltSsJVG27sU8UsQMyFbKoPw5ZrRcjISHEKk90c/UEaU78RYbImKG4JZjMVkQqCgHtzH1/Kq1Z7I3L0afUmohG3ZS44pKhmKvMdSnKQZ1EeadhrTXiF+2ygJBCSISVR5tdYbQdTpuo6DvQN/DcqZbBVJBUVA6EbQego5aBsgSEiI1Ik9NzrWVuu7M2ZJKzQsX106kpWyFZPiPlbJk6QAJAPPrrU5vCV3AK1vEJXoppo+HqNRJ3V86ZFtIWNTm2yhPWd9tRQkENqMrUOvl3BOyRz/zVo3atf5FXO/CydGOFLNtJAaAKhErJzAkaxP50nOsItHyHPClE+SIC0GYkjUq6dKY8TDrpKW9B8JIknSI115zNRrrAcluta4dWkDcEEDY67k6elXzH/06LvhvLO7PELeQEKKToRv8o17xXHELnxm9lQmSFARvPqCP0qFg7jakggo6BITBEbkyNBoNudGbrF0nyKIUEg+ROgMRHcj6VRra8F1ntkTMrlugPZHAjMUpWNtgcqo93fSRrUzBcXS4HAFJUpYHkyFRkTABO3eN6M3+LKcSW0ylC0edJy5ZMe6kaCDlIorwXwW2wnx0ozuHTzLAME67wB1+tXltn8yLypK3Yj8KcNoWUqW2JKj5YVlEj3s+gTz01jLTFiyGrdClnRCUFR1MkJMyTySSUp+cAa12xJxxC1BCwPKIzAKGWdYAiI16mk7i/HxcqFuVENNKzLVI/iGBlTGwAknXrtXQp25KSqOT3HjDrZLuUuBKFKTAQ3KiYUVI0MkAaCFUTYw3KsqzxmOXwwY11lWUbHQfTvSTj/ES2TkbyNluQkJMlIj+Ye9O/wA63Y8cOtsl17Ic0BKZIUoCZITyB66da6VKbRKrpvkJe1HioeAbRIAOZAKk80oElJ7SpO3MGk/gHh4XNyCoS23BPQn4Qe2k/KgmKYkq4eW6v3lkmBsOgHYVYfszbCWZ+JaifknQUed6NG3diN1Vq7ksIcru8cShRbGSOfMgbVy4X4rLgyOqlQO/UVKxReZlYG+Uj5xSDw2oodJ5Rv3oME45LO0sFr27qlOJg6g6TtFMDaid6QrDiVE66UyYdxG2fi071aEkuSs4vsNFsmBHKpnicqH210lQkGRUpt0Gm01YVaPFzhaVzIpJx7GVWClnw1FCU5pkR0PfTSrDQqlnjzDs9stQOVSATmidPikcxH5Vn6zQUaqU2sr6BqVeUbxFjhzjZu5ShClBLpnya8tdCe35VX/Hfs7863rYaySpsesynp6VzUgN3TbqShDhUCUJ0BgxpAgT95ohecaFu+eB1bzxHoAD6GZpH4fpVptU3T/4yj+U1/UFqS30rvlMrlrHXmxkzRl0gjUdjNZVqrsrB4+IUIJVqZiemtbr0VkKeoMOYqpUgaA8z+YH96B45ZFSSTqepoggxXtzzCDVKWnhSXpRE60p8lR43YwTpQ62tc375098R4fvpSzhLYzqZI1WRkPRWumnXQUWxVM621mqA4DORQSpEHpIVoNttPXkKJYXdm1fC/8Axr0MbZZ1iOaTr6E1xt3fDJn+lXpOh/8AU/Ymu1w1nGUkyPd/q7/3qUiGxxJVcHI2nMYn5dfSpGF4CoGAdj9+evrS1wxxOLZBSZCjpPMAaZfQU4Ybxfb5ffAMc6RrzcnZGhp4OCvbkkqsXEz5gN9N/wDmh1ywtQyg7kFRgaDYVFxrj5tIytnaTPelFPFxWrVRgmSKUcXza4/B3HVrDSIClq0mFZzuekaCottaJLiT5lpToYUU76bnpUfC+IUEADWNdRz2joRW7vEJUBPl3PIfMihSlJvaGhB5ZLxBTiE522iVpITA1CgowNtuWooS9xKpxQbWjw4kKK1aSNxtIptwC4XBUVZAlKUoyiQop2Ks2s9x0oTjlgHXR/AJWEq1CgEwomZHUyTR6cr+mQtNbXdHCxSlwFDHhpWuAI1HeVcutem+E22fOuXF/EqSEk9SneOQFFuH2EIYOVIzEwfLt2Ecqg4hYOrURmUlBEyAPpFFmtqwCUt75sAL/FQUZEJAIIAWdhzAEV6HEF0wcvjhR8spUkKOmv7FSmMOQklsgLk6L2KSNToOtQsYtPDSlSEZSk7jZSTptvXJJLJdSu9qGg8VKvm0pUgMLjyrCZTniAcp2+tJ/wCPS2yoK8ykSlXI5ydFa+lG8DdCkFbuqE6IBUBKj25jvSnxvKAIIhfmIH8x3nqdtaJFvdYpUgtt1gUrq4JUSdSajOOlUSSYECeQ6CtrFc6cirGZNtmCrA4QvsjSBMETP1/4qv4orhF+R5Z1G3cdKHWhviWpS2ss65x0kKSBy070r4ddkSkCDJr3YpWvQaDuanowMyVDeKQqVoQw2bWn0U52dgfcXBjc6VwTjDgQoawREVPubUpPmBHflQ59mdPpQ1WUhmehlEa+DOLlIQGyokg8zyqysMx7MaoFDJSdDBp54FxZxasqjOv2qs3KOYsQqUV3Lqs7qa64k0FMrCjoUKn6GheFyIrh7Q8XFvhtw5pmyZU/1KISB96fpvdHJlyVngqE3im0ruH0T4IIAyglxxJKUKncJ92SDHlpG/HeMSof6qtVJ5LVuVJ6K5xz+1MWD8VGSl2FJVv29B0qBxNwZCfHtfM2dSgalPdPbtyqNPS23k+X9kvAWrKOFFY/N/IJTiChoFVqo6MXTAztBSuauvespi3sC+pcHiViXI57VGcfA/fzodeYjG2/50diyO2OEFJ+9V5ijcKkbjUEdaY7zFZHrSxiD4mqsuhgDiXW0vD45C08gsQFfXRXzrTbmkc06eqfhP009RQjhrEcq1NqMIdHPQBY1ST+Xzomo5TMbSCP9p3+YiflVkQzjizQELSZzDzdlDnHQiKBOXJB0NHb9JykDX970urbJNLSitzH6VR9NGOPE614S5rWorxOtWSRDqO4xYbiBAAJpkw7itpohTjSXI2SdjSGtzyiK4KuDS3Qu7jj1Ppsy7sE4xaUtEBIn4QNNal42oStaPLBBSdwTHM96pnAcU8JwE7TT+9xYi7t1IScikKBgn3gOVV6e15KblJXiHsGcUlMjY/DPPnW7u5UZA0UNSroBrS5bcWhtOVURO86g+lQ77jRK85SJKh9+tEavkAmEn8WyjO2ZWSSslI3rdzw8+WkuuKOVYkdBzE9KT7TE1Z8y/d7n6UxtXl1+GCC6FMk5kidPTt6VEmu4xTj4JyMLQEIWuZCgBHOT+WlK3tEgOIAMwDtt1p0Vdw0EROx9Iqt+MbzO6B0qlC7ndhdRLbSsLs1utVtA1rQMS5upmFsyuTyqIoQal2DsGh1L7XYc0m3rR3cXHXAr9kSm4QVBUQpJ1T8uYo226mcras6Rsecd6RGbiizLqm0hWozbGsTUUdyse7oVIyzf+BuI5KqNfYGFpKmxqNY7UJtMWM+YzVi8B8SMtKUl2EhY0XEx2Iis+FGUaiTdvfsE1m+nRc4x3eyKrfQB2PSj/CCsq8wnpXHiy0Sl3Mk+VZP19KK8MhtsArUEiecD6mn6ct8FJHmtW9smmWNh99mEJVBqqPbTxdmcTZNklLZC3SSTmcI8qR2SCT6ntRPi72ltspLVnCnDop0e6nsk/ErvsKrbE8VVcFJdyqKdsoA36q3NalGm090jCqSTxEgsOzR3COJ3WNBlI6LJA+g1qBbYa64PK2QOvugepVXdWHMNf6z0q/kbEmemc6fY0xGObgpMjXaEOLUspAKjJCGyEyegzVlSRjVuNBbyOqtSfUzWVexTAx3mJ9KB3eJd6g3N9POh7jxNc2VSOr1/UUoKqkMWk70TYs6gsACgppntrrxGgv4hor1H96g3lhpUbCrnw3Mp91enz5GrIqwup+EEdNB/Sf7bfSgN3cebSjNykgH5/5FL1wklR0iqyjeQSE1GJhVRDDcBW6M5BDY5nn2H967cI3yUPZHEghXukgeVXL67fSni6d0gHTaptYhzuV3iFvkMAaVBNMmMtgzS28IqEid+MmgqK9JeI2NcyqvNWsRvfY7FwnevTbsGa4TW5qLEqY14v4KrdCmVSVFIXOhBy6/Ka52GI5UBAJyp1+dLAXXvxzEChOkMLU2G53iuEqg69qU7u6Liyo8zXGa1V4QUeANWvKpybrCK1W5ogEnNNB1GmjqATE++gdP9yRy5j01jJBBrmhZBBBgjUHvRFRDic40UPeHfr6GoauSntYY4QwhV3coaA5yfQVZHtUaZt7dhkR4pMwNwkAgk/Mionstbas7Z29e008s7wOQ7k1X+PY8u7uVvvKjMdBvlSPdSKzXT6s21wjXpatwlFzfB2ZeotYXpBApat3ydAkmOlEbO7ykFQKeYJoNXTylhI9RQ+LUIxvOSsMnHALdkhQOVRWPWO1IbKXntsygNyTp99KmYxjAdUCtSlxsNkj0qIi7WrRIyjommtHpnQpbZO75PIa/VLUVnOPBObwxATLrmUz7oEk952FejjLTUeCyMw+NfmM9QDoPpUNSY94x9z9K21Hwt5j1Vt9KcSEGzLrErh8+YqP5CohswD51SeidT9aasJ4JvLvVKVZOvuoHzMCmG24Hs7UZrt8KI3ba1PpmP6CuckSotleJt0cmVEdSTr9BWVaCcasgIRhxUkbEhRJHUmayq9RF+kyo0pKqmMWtbrKsDCDFtU9hisrKkhnq5tpTS1iNvlMjlrWVlcQEUO520r6/mKiuNAzp/wAdK1WVcqQLi1Oqgfdpqw3FPFZCj7w0PqOdZWVBILxJ6gD51rKyoJONZWVlSQZWVlZXHGVlZWVxxlZWVlcce8mk15ArKyuOJTNodz9KkJQE7c96ysqCbhVzFHnGUslX8NJmO+wmoDjKUEZjPasrKhRS4LXbZteJKPlQAkVG8NS9SfqaysriWSAW4PllWkawBG/rNSbSxddISmBOwED71lZXPBEVd5HvA/ZGogLuHA2nt5zp6aUWcvcPsvKyz4rg+JwTr2B0FZWUObsrhYJNnK8xe6fQFOOhhkyAE6nTlA2oOotp/wBNGZZ3cd1M9QnYVlZQ2GXg5m8c5vr+UgVlZWVTcybI/9k=">
            <a:extLst>
              <a:ext uri="{FF2B5EF4-FFF2-40B4-BE49-F238E27FC236}">
                <a16:creationId xmlns:a16="http://schemas.microsoft.com/office/drawing/2014/main" id="{0A370A76-D0FC-4BBA-841A-323EF17A875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830263"/>
            <a:ext cx="2619375" cy="174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sp>
        <p:nvSpPr>
          <p:cNvPr id="16388" name="AutoShape 6" descr="data:image/jpeg;base64,/9j/4AAQSkZJRgABAQAAAQABAAD/2wCEAAkGBhQSERUUExMWFRQVGBgZGBcXGBoYHBgWGBcXFBYWGBcXHCYeGBwkHBQVHy8gIycpLCwsFh4xNTAqNSYsLCkBCQoKDgwOGg8PGi8kHyQsLCwsLCwsLCwpLCwsLCwsLCwsLCwvLCksKiwsLCwsLCwsLCwsLCwsLCwsLCwsLCwsLP/AABEIALcBEwMBIgACEQEDEQH/xAAcAAACAgMBAQAAAAAAAAAAAAAFBgQHAAEDAgj/xAA9EAABAwIEBAMGBAUDBAMAAAABAgMRAAQFEiExBkFRYRMicQcyQoGRoRSxwfAjUnLR4TNi8RUWQ4IlksL/xAAaAQACAwEBAAAAAAAAAAAAAAADBAECBQAG/8QALxEAAgEDAwMCBQQCAwAAAAAAAAECAxEhBBIxE0FRImEFcYGRoRSx0fBS4TJCwf/aAAwDAQACEQMRAD8AsFAFdAkUOTc16F0ax9w9tCQSK2E0PTcmuqXzUbydpNAr0IqGHDXsLNRvO2kutVxCq627edQSDFWTcnZENWyzCK5qcA3IrlxSCw3KCZPWqrvMSedcguKjoDFMfppctg+pEtNWJNjdafrWIxNo7OJ+tVLjOGlLWaTPqaXcObUVjzHfqalaZeSOr7H0MhM6jWtkUOt0lvDEqB8wEzQTBuMVqzBxIUE7kb1EtP4Zyqew1KRNePArlZYk28JbUD25ipCgaUnTaeUGUr8HIsV48KpSWya2m2qnTv2LbiJ4NYWKIC2rPw1W6L8Fd5ADNb8OiKWBXC8um2xKiAKt0Dt5EJri49Xu3uvGBUn3RsetLF9xcltSkkRBiY39KjoyfBbdbkNvOxqTQi8xlOoCte360m43xyFSkGPz/wAUru4i4pWRBMq6frTNLR95g5V1wi1MPxNlIzLUJ9aiY/7Q20IIbMntVZYhYusgKUokHeuFu14qgJ0Joy0se7Buu+yCQ4icdUVqzRPyFSEX6gQpCj9asPCODGFWwEA+WKTuIODl2nmbkp6U0oxtawBykncbOE+NUKGRzRQ5GpHEnFyEJlCgfSqxaQHOyum1cnm1DQnSqKhFKyRbqyeQo/7TnQqBRfCfaiSQFiqzu7ApVI1FdLVOtDlp4eC6rS8l8M8aNFIM71lVChwxvWUP9NEt1vYvIW9dE29e/wAejqK8qxZA5is+3uNG029dQ1UM46nrXk44mouidrCSUV6CaEqx9NRXMfg1O6JGyQduHco0iToPU0vN4i4zcwtUknlsBXO7xXxAkAx5hQ3iF0oWhR05Vo6RRs5IVr3WGWPxCz4tsFdp+tU/eJCHx3NW9gFwLi0jtFUlxZcFF3H8qv1puQCIwYxaFVsTyFJWGOAL+dWKhJcs1+n6VVrLsOehoUSz5PoDxAcLB5ZarzCVwh6OlNybv/4QHtH3qvbC5ht3WonwWhybs8YUw8lSTGokdauW0uAtCVdQDVJW+HlQL6/K0j4jpmVyA60yO+1BppsJSZyiPpVJK6RZcss/Ss8ZI3Iqj3Paw+snJAHKgGKe0W6XI8Qj0qOlI7cj6Ce4lYQYLiZHcUAxT2oWrUwsKPQa1Q7Kn1AurBKTzJrl4JWoQdCdqv0sXbK77uyLZsvaK7dOwhORudzvRDGLlK0wtUx+f60jWrCmwkARNcMTxNQVkBPeaya03KVom3p9LwxzRjS0QESUDkKHYy0/dqBQgISRHep/CCFLa80Gj1hbOJcIgeHHzml41al/4CzjCEnjK8ihh3s1JOZRmo/EHBotQXWzqnXL/arDZvwnWgfE+KgiFCno1Om+cikl1sNFfOKcusoUCBy02qXd+zp1KM7MlW/rR+3ugtSW1pCUbyn7bbUzYVigblMFSBzjYdzTlLUwk7SwxOtpJQV45K9wPjV61V4T4IjTXf8AzVj4ZizN0mSQdOdA+LOGEXgzoEK5EVXLiX7JyFSB15Gm/dCXGGP3GXDbcZmQAodKRlPEHK4IPWmbDOKs6YUCT6SaIO8OG6Rm8OByJ0qHJLkjY3wIN5Z6SNRQxVsR2ppvMEetVapKkT6ipo4TcuUgtpCZ68qh1ILlkqEvAmBw1qnpPspuOak1lV6sC3TkQFcSOH4TWJxx47INWgjhBr+QVLa4ZbHwCkenHwOdZlTjELg7INe03F0f/Gat5GBIHwj6V2ThKR8IrulHwd15FSITdn4DXX8Fdn4Ktn8EkchXNwoA1iu6cV2O60irW7K6G6KMXt8DbxfpUlKSAHmxKk9CtPxDuKY8Q4mtmQSpadPSkLib2htXLLjKESFCAe9EpJxfpB1Jbl6hy4YxMsNE2ziLxvkG1AL+aFGQarji60fW6p5bLiCpRMFJ0k7bUmWGZKyAopUDyMfcUZPFF0gR+IdjoVk/nTcsiy8FocHS5bKBB939Kqq/tFi4WAlRhR5HrXS64nuEoGW4cEjWFRQJzGXlSS6ufWqQfgvKNnkuA40gYMlkuJDhMZSdRrOoobww9Zsha7jNcQAUoTogq6KJ3/KqvYfJ1JmmNxzKwOpq6TIwTeM+L13joJSG2hohtHupA5mNz3pXVbgmBqTyrs89LeWNSZmuNhcFCtdxUlU7BW84eQzbhzNCzy79IqBh+HquCEoEq5/5r3d3ynFSvYcqZeDy0gytXh5z6HL2JodabhC65DUaaqTs+DVxhb6G0suIypUNDG47UwWHCjVswFutHMoeRPxdlVM4vx5wiGkoS2EhKSo5iQNcw6E0vYfxRcuHKpQJI0G5gdJrLq1Jz/7YXg1qdCCStHPudL+7U3lJRttpW/G8bylj3tc0VIOHvvIlxwQqYBgfSuNvY3bKko8UEfCYBjsaTksWv+4/BrlchHh8uWyykiUnami1xsJWvMDlIEaTrQxFlcqT/GShfdOhFc38RbbKUKS4lXp/fegp1ISBT21Xe2fY4vcVBp1QUg5eVAOIOIE3BKAYnX/FF7rF2yrKpJPqmDQtV00FElgLnQciKYoVN0/UVqUrQvFZA+DeKlfxaTHeieGcavIzIWgBJPmncDbSjuCYQpSszoyJ0yyI+lRPaY4yhpKEJHiKiT2plK8n+50mm0vuMnCbrbwdU2o+GkCAesEmJ5bVwcYZvElCokGD+VQ/ZliTLbSkrUASOdeMCtchdeyktrWrKRrpO9NRr9OGBLV6dOpjhfkbMEwJmybhKJHXc1lximcZGynzdOQrrgt2lYgqkdKjcR8KNZszJLTp1BSYBPcbGhZeW8CeOHyeLvh1biRC4J7aUOftby1SScikjaNDXfC+J3WD4V2mDyWNj86n3+IF/KUQUA/Wu2x7cktyjzwQ2cbVlE5p+dZTKzcoyjyjat1PTl/l+CN0f8fyTUxW1PIG5Aqgb72hXjKAgLJjSYkmhX47FLs6JdIPUlI/StDbYV3XL0xDj+zZWUKcEjeNY+lLuL+2y1bnwwpw9hA+pqsrjhK6t0eK+U5TuAZNecFwmxlS7pRHQSYI+W9dZWuTd3DWMe2t18FDack8xJP2oA/jt06AEurJUYgmNTRpXGWH2wi3tsx6wB9zShc48XXysJ8ME6Acj61MUvBEr+RysfZZdOjM++lsHp5j9TpUDibhBmzQCy+XF/ECQfsNqC3uMXLhCVvuFH9RAj5VCusRyjIjnuatkjB5cfhebqK068VVxDChlzDSaLNYanedOlSQQnGvKB2oasQKJXq4ntQ1DkCDzqETc6221MVzdBLSAdyKg8N4G5duhq3aU44dYGgSOq1HRI7mpfFPC71tc+A+pBWkJP8ADOYCRIExvV72RXlg113zTXpthS1Tzovw9w0p93KSG2kiVuq19EjuaarjDrNsI8JSSqYUucxHeNppWrXVN2GqdFzyhcwfhZbnmUOe3M/LkK88RWS21AyIHw9BtTlaNOshSmnEuFRHhxCgAebsCe0DnUVeHOuuHMtK0qElSUZdTuCFaiDprSuoqSh6x/S04ttMh4BwqzdjR1xSABCVESDzGnejKeFGrZfkVKjoB0HWKhYcybErynN4hAjYg0db8V4aQiYJUUyokflWdKpvd1ew7Jyh3Blxh4uCW3FKSAYgDWd9CamucGNBCQH3Uj151DxLhB9xKlKfUFJnIEwMw5gnrUrC+FLcpSVXD+c8lGCD+VTe6tfPgrvtlN2Mw142zoaXcqKjsFDQjlBotf2ziyFKCVx7pG88qX+JOB3AhK2XVuKCtiZKe4nl2qBh790kFCbgqWTBBHu89CRVZRW28mES6j3QaOz9rcLfLcpCxr5huPWp+C8NuKcbW8dJMQIo3huArSEuOLC3PhV6x5SOdGrdStQ6kBSCdBsJ2j5VenTfcHOtm0CDjSSlPn3QNPQVS3FmJrcfLhkpGg9KsX2g8WhlGUQVrEDsOZqvLJ0ODLE1p6emneTM7U1ZU0oL6i+cWUToSPSr1wbES1hNspCc05QrsDuarS19lly84ChGRB1zL007Derc4d4a8C3DLjhWPoB6ULVbUkoclKVVyXrO91w0QQ/bKhZAJST5VH9K5HFfxSfNLbjR1TOoI3pkYtW8oTrA21qM/wAIW61BYBSsGZBImf5uoocY+CrqJqz+4NLTamsr4BQeu9Q3sBU2nNbLlvfKeXpRV3Clt++nxEAykpEkDkCKGniRAUq3SP4joMGYA03J5VaVmvcinuvZA/8A6okaKJnn61lcLPCbdKAH1ku65oUImSdPlFZVv09Tyg1o+GV8pZSpLgSCpszB5xWsT9qVx7qEpbjoJrrnlIPyPfvS9xBhMeYD/IrUnBPJmQk1ghYlxLcXGjjqlDpOn0rph7odQUK94bUHr2y+UqChuKqsEvJt9opUQeVeBRi9a8VAcT8/WozGCuqE5TFSdc62LwWkoVuNjXuysAJWrWK922ArJgA5+QHPtVh8L+zNTgSt8FAjVHX16UKrWhTV5MvCDk8CPY4LcXq8rSDlHPYD1NM7/swxBtvMEodAGyFeb6HeriwnAUMpCUJAA6bUat2TGmlJR1NScvSsB5U4RWT5Lew15zMAgjKYUk6KB2gjrTrwz7GXnk+NeLFpbJEkrgKI9D7o7mrD454mssLeL6bdDt45AmRCRrC1DkfQSeoquOKeKXb2HHXStO6UDRCf6UDn3MmtCnLcris007DNde0VixCbLBbYKUrTx1iAogaqEwV6AnMqB2NBlYRmWXXjmeUcytQoqVuSY5elBsLVs8sQgZk54J82WY02mQPnTDnQhvIrOHlZYMEZEGDvMg66yOR0pTVVprEWaGj00ZWcv9A3FL5RCgIG8gaTr0FNXDNmyzbNqJSlxQzGYJgkwRpptzpce4YdW4rIPEKSMxBK/wCnzHeenajWC8LeIpKXCQW0iEqVsnUlSp39J0pOnezXf3NHUbElZ49j1iGGsLuA7nykRMEgKEzBUPT7Vu6fSlRKSoH/AGa5o7ASR3plRw0wG86yEIkQonKkkmBM0v4vhKw7mQErEKQRn0ylSchTlkBWh1/3bVWVOWN2EBhVg3jLOAdeelLbISDEKV5cum+pMk0Obw69aWkKfmZnWdo5+nKmZ15K1Apytpy+4mTmI3gk67/bagWOXPjfwm0rWlPlVlOVJ6CR+f2pZ7k3HsMQkm1glJtXoBNyYJ0KojX5VLssBe8SU3C9NYMZVfalBriRVmfA8EJED3lFYgmApIP+edH7VN082FNvrBBAhACQesnkaE6LjJNvDCbm00mhkZtXiJQ7tMiPi1G1TGMMUcrrgScnPKASec/SqxdxC/ZW6RcFCUHzBZBIJnQjKTrptTdwhxW5eSyHAohOZQIEzMEgp5aDeiRoOK3N3Xs+4vKUuF+wyXGIZAcg11MdPSg2NcR+C0XFnl+xUvFGvBO/vg78uooFdYS3cpyuElOgjNln0FTPWU6cts748IPToNw3wX3KpunX8RvAGwVLWqEJ6D96mrt4T9nLNghK3gXHtyoCUp7AfrUXhPgG3tXhcMkqUJASpQMTpI0qwRiaFCD5T0I/WiT+IUqq2wlt8Xxf+/MypUZwleWX3Al7fLJhCFRyMRWWDa/jQfrRsgcqiKZUmSk5ux9etBqKUmm2/oQrWskS7dhJ3EfOpIsyPdJPY/3oNeYyhGQTqVAQd59OnejVncyB3o9GdPf0+ff5gZxklc209yOh6UscWcAouZcYIbe3PRfSeh70zYk3Cc43Tr6jmKywugsTNPJ2lskDjJx9cT5+uHPDWpC1QpJIIJggjrNZV/XGA27iitbLalHclIJPLUx2rdE6HuN/r3/j+T50JjXl+lTrq2JZAI3nLFA8GuFLQQrVSefajVo6VDJOqdU+nSe1aXJlcCzacIreWrKYAO3MVJueDPC1JmmKz8Tx0qabK82igkfc8hT0xwgXh59B05/4papVhT5f8hYwlLgqFqzKVAISVJXoUgSZ5EAVYvCvCT6m8rqQgTpO5Hpyp8wfhFm2H8NsT/MdSfnRtNpMQKTnqKk8QVg8acY5kL+EcIMsGQgFXMnU/wCKYm7WOX+KkQECVHXtQjHeJWbZouOrygdfyjrQ3SjB3m8/kupSliJ6x/GWrJlTrpASnrzPIDqapjiX20XDshj+Gk6TzjsKXePuO137s6hlB8qf/wBHvQzh3CE3OYlcZd08yOtMU6V1xb2Ocow+ZBdfU6oqWoqUdSTrJrdoVe4kzJ0HfpRu6wKSG2kkqJgAbk1PwvDkWywpQS66mJQqC3BESVg5RBInU6DvR3JQVgai6rv2DjHD7bTTSc+Z0kEpbJWMx1za+XNB5nStXd02yWvHQURKYSkjxNZK1LUdSRvHX512t2Vvgw9lGhPhJyxm5Sde0QNtAAK833CzTjajmWtYnzFWbUAjmY3HXrWdOa3ZNWmrRsGUcVokN2jK3jGmVJSkD1VqfXtWr+7vFJKvwqP/AGPmIH9J3mlHhfiP8KspUZSohM6kjcggjQiTqDv8qcf+7oT5Ulem5hMdZ6R/ahVUllsJThK9lG4DsMTF0lSVZAkFJWlWcjODpKAYkciaZ7V5CBlSlJ0ELOaEzOUQDrz7DSkm7uQHFPoSUqghQgEep116/KssXlOIltZAV8ICQkkznyxzP68qinxeLx4Oq0/VlErie7SnyrWkhRACkgDVMmTA3g6ffrXjDLxtkgIuMzeZOUqTrk3SVBOypP0qd/0HMkoVlSlUeUeaIkmFq1nlr96CpSGnktg59NQE5ZP8smBpI26UwpKS2pANm31NkziG5YudEpKQgaLCZidwoaSn+1SeCH3vEKFJUSBoRrmjQanfT8hXnAVNuuFCUALSCMqpEEZRIiQTJjvUm0wm5XcJKViVglMLyqAByrJSNQZBE9jQUp5VseBj02z45Cl3YquLlK0KyKSgpcynUoBJCSkbwZ8u+sV0wbGsPZchSA26lRK0rIQpEAHVQgKBMaTpNTbZKLVrPrsZAAAzJJlRG0wT13NU9xRif4t9x/TIFZUjKE+WNCR1otGnuF5vt2HDjHi0vXSUpgIamcqpBKjm3HQQPrXdjGARVdWzkUw4eTANJ6rTReWem0UodNR8D5YY4tMAGUj4Tt9taYXMeQoJjQ8x+gpAsbmi7LmxHWsStCycezL19JTk91hws8TPWjFrdA0oMYiCACNeXy/OiVpfba0lTr1dNK8crwY2o0l82sMF1hbbsZ0zHyPyPKu1ojLpOx59Ki2OIg6K+tZiVxkIPI6V6KjXoVodWHK58mNOE09jDNyMyFBKgCQQDvBIiY50ncEYqVN5VHzJUpB5eZBKT+U0Zt8Rqe08k6wD8v1rRU1W2tYaF7OF0TQ5Wq0Fp6VlO58gLHzdhHBl2t0KbTkROpXoCnsnc1Y2D+zlCCFOEqUO8D6Df503sW4GgTr++dTWLUztP5Uk69WrhYXsN7IQ/wBkKxwZDYhKQOwFFmbXp+/717Q0lOpOp+Y6aV4Ve7gaD986tGjCGZsq5ylwdsgT72v76VxViGmmg/f3oPfYoEGSqO550l8VcauJSUsp/wDY8vQVyrSm9tJf35lumo5mw/xZxy1aJlRBUowhMgFROgjoO9Vvi+CvXRLt05PNLST5Uj15mkLilta1+KpRVm3JMwf0px4D4i8drwlmXGxpPxI2B9Rt9Kbo6ZQ9UssDUrN4jhAW9sUpBbKYSdqGYDhjzb2cEIQkwVq2I6Ruab8eUkKMDbSeU9JOxqAnC31jMhuQEyJj12584qKuo24X3GtPo1Nbpv6BFFn4nmElCjEgQVdQmdxv+VTsZwNtTaFO50JCAUHQZhrCSD5o05Jn03rWCp8YJaVdXASIllMJgx8K5ic3ICaOt4BbpkeASoAZlqVME7lS82+o8u+tLPPq7jb9PpWDjwyEJaP4S1W9J95w5EJUqZ1Ks6zB0MAATB3JjP4E9cFS3MqAPLla01GnM+ZPf6UMxMqtHg609CT5V5HIUNISSOggekVLveLXwkJ0cIPmOcFPLoJMyDMwZG9TUe6N3j7EU4uErRfPm5CxvhFSW0qZJKQPMBEiNwJG4n9RvU/B7xHhAqSAoZQqUkAiD5p2ObmO07GtfiLpxsqAKljoMoE8vNqr6ULu2ElUOBLCFpGQeZaCrUqVnncEwTGxjYUKmo1FZhqkpRdgjf3Vs+ktqKSkgmUkBSTpoDt9dKXLc/hlqQmHGlKSU6SUQqSpK4ELAJHeaabDAbYkStazAPvJEGOqRrFS/wAAwGtAmUzBWZ1nbUxr1oe7pOxa8ZoB/wDeCchQArNPSSIMiBynUR3oZf2K3S2RmC5WTEAjbKhIG4H1MnTSjGELbBCXAlJOZQOg2MESN9+eu1HG7RsuhawA3sMisubymICfe066bVG6VKdksEStJC7hVusPt3HuJKvDISkhS0KhKlLB2mZ78utFmLZCrgLbIQ8szmzbaqiFbjOTmjae5oojG2wIKApaEoUSjQAeZKVHKdd4+vWhGENlwNJLBnQqe0k658hAEZtiRyzego8pbluZSMdqtYN8UZWrO4WApWRoCVJ5OeTynYwoiek1QpeOoG1fRXESGF2T6nlqS14LoOXQwrKQJAOuZCOR3r5uacg03p4rbdGdXqO+1hG3XTfgDKiPdJFZwjwV4oS47MmChsDUp/mV0FWxhHCrTSRnyk8tJ9PSla8er6YmjS1zowV1kTsP4fU8ZbPlAkqUClM9AeZ9KNt8KvoGoSR1Cqc7e0bkJJzRsNh9NqKuBJAECKWfw+E1lkv4xW4VvsVqvDnEQVIMDprXfDbfOojNEED/AO3T5/kasRLSVjlG1C8V4WSsZkABQIPSk63wlpboO/sEj8V3+mat7oENIKVZTyqYoFSYBjpIBH0NDQlSFZVCI07RRBhdeSq76NRuF0yaqur8gm5CkElTgbA6AJH3obb8ZjPkQ6cvwrIEKPOD2rt7TuGVXNl4jc+I0CtIE+YD30Rz01Hcd6p3DeIdMi4IPXmeRnke9ey+F7K9PfJepcr55T+TRlVZPgtW+XfrcUpF0pKTsEhMARy0rKTmeInUpADwAG0gz86yvQWp+BKzLzQsb/c9egTufnFdkYiCkjpziB8qEKdHYAb/AK7UOxTiFtlBUogD96AdfSsfrtYiaHST5C91cnNJVAG39yf2PWlLir2ls2oyghbnJI3+Z5VXvFntOecJQzKEn4z7x9B8PrvSGl2SrMZzayf5us96PS0s5vdUdl47g51YxxHP7FiYZx4t+6yvkZXB/DgQEHkn59aZb61C01UVvbqXt7ydU9THTvVo8NY0Li3BP+omErHeNFehGv1rTpxiltSsJVG27sU8UsQMyFbKoPw5ZrRcjISHEKk90c/UEaU78RYbImKG4JZjMVkQqCgHtzH1/Kq1Z7I3L0afUmohG3ZS44pKhmKvMdSnKQZ1EeadhrTXiF+2ygJBCSISVR5tdYbQdTpuo6DvQN/DcqZbBVJBUVA6EbQego5aBsgSEiI1Ik9NzrWVuu7M2ZJKzQsX106kpWyFZPiPlbJk6QAJAPPrrU5vCV3AK1vEJXoppo+HqNRJ3V86ZFtIWNTm2yhPWd9tRQkENqMrUOvl3BOyRz/zVo3atf5FXO/CydGOFLNtJAaAKhErJzAkaxP50nOsItHyHPClE+SIC0GYkjUq6dKY8TDrpKW9B8JIknSI115zNRrrAcluta4dWkDcEEDY67k6elXzH/06LvhvLO7PELeQEKKToRv8o17xXHELnxm9lQmSFARvPqCP0qFg7jakggo6BITBEbkyNBoNudGbrF0nyKIUEg+ROgMRHcj6VRra8F1ntkTMrlugPZHAjMUpWNtgcqo93fSRrUzBcXS4HAFJUpYHkyFRkTABO3eN6M3+LKcSW0ylC0edJy5ZMe6kaCDlIorwXwW2wnx0ozuHTzLAME67wB1+tXltn8yLypK3Yj8KcNoWUqW2JKj5YVlEj3s+gTz01jLTFiyGrdClnRCUFR1MkJMyTySSUp+cAa12xJxxC1BCwPKIzAKGWdYAiI16mk7i/HxcqFuVENNKzLVI/iGBlTGwAknXrtXQp25KSqOT3HjDrZLuUuBKFKTAQ3KiYUVI0MkAaCFUTYw3KsqzxmOXwwY11lWUbHQfTvSTj/ES2TkbyNluQkJMlIj+Ye9O/wA63Y8cOtsl17Ic0BKZIUoCZITyB66da6VKbRKrpvkJe1HioeAbRIAOZAKk80oElJ7SpO3MGk/gHh4XNyCoS23BPQn4Qe2k/KgmKYkq4eW6v3lkmBsOgHYVYfszbCWZ+JaifknQUed6NG3diN1Vq7ksIcru8cShRbGSOfMgbVy4X4rLgyOqlQO/UVKxReZlYG+Uj5xSDw2oodJ5Rv3oME45LO0sFr27qlOJg6g6TtFMDaid6QrDiVE66UyYdxG2fi071aEkuSs4vsNFsmBHKpnicqH210lQkGRUpt0Gm01YVaPFzhaVzIpJx7GVWClnw1FCU5pkR0PfTSrDQqlnjzDs9stQOVSATmidPikcxH5Vn6zQUaqU2sr6BqVeUbxFjhzjZu5ShClBLpnya8tdCe35VX/Hfs7863rYaySpsesynp6VzUgN3TbqShDhUCUJ0BgxpAgT95ohecaFu+eB1bzxHoAD6GZpH4fpVptU3T/4yj+U1/UFqS30rvlMrlrHXmxkzRl0gjUdjNZVqrsrB4+IUIJVqZiemtbr0VkKeoMOYqpUgaA8z+YH96B45ZFSSTqepoggxXtzzCDVKWnhSXpRE60p8lR43YwTpQ62tc375098R4fvpSzhLYzqZI1WRkPRWumnXQUWxVM621mqA4DORQSpEHpIVoNttPXkKJYXdm1fC/8Axr0MbZZ1iOaTr6E1xt3fDJn+lXpOh/8AU/Ymu1w1nGUkyPd/q7/3qUiGxxJVcHI2nMYn5dfSpGF4CoGAdj9+evrS1wxxOLZBSZCjpPMAaZfQU4Ybxfb5ffAMc6RrzcnZGhp4OCvbkkqsXEz5gN9N/wDmh1ywtQyg7kFRgaDYVFxrj5tIytnaTPelFPFxWrVRgmSKUcXza4/B3HVrDSIClq0mFZzuekaCottaJLiT5lpToYUU76bnpUfC+IUEADWNdRz2joRW7vEJUBPl3PIfMihSlJvaGhB5ZLxBTiE522iVpITA1CgowNtuWooS9xKpxQbWjw4kKK1aSNxtIptwC4XBUVZAlKUoyiQop2Ks2s9x0oTjlgHXR/AJWEq1CgEwomZHUyTR6cr+mQtNbXdHCxSlwFDHhpWuAI1HeVcutem+E22fOuXF/EqSEk9SneOQFFuH2EIYOVIzEwfLt2Ecqg4hYOrURmUlBEyAPpFFmtqwCUt75sAL/FQUZEJAIIAWdhzAEV6HEF0wcvjhR8spUkKOmv7FSmMOQklsgLk6L2KSNToOtQsYtPDSlSEZSk7jZSTptvXJJLJdSu9qGg8VKvm0pUgMLjyrCZTniAcp2+tJ/wCPS2yoK8ykSlXI5ydFa+lG8DdCkFbuqE6IBUBKj25jvSnxvKAIIhfmIH8x3nqdtaJFvdYpUgtt1gUrq4JUSdSajOOlUSSYECeQ6CtrFc6cirGZNtmCrA4QvsjSBMETP1/4qv4orhF+R5Z1G3cdKHWhviWpS2ss65x0kKSBy070r4ddkSkCDJr3YpWvQaDuanowMyVDeKQqVoQw2bWn0U52dgfcXBjc6VwTjDgQoawREVPubUpPmBHflQ59mdPpQ1WUhmehlEa+DOLlIQGyokg8zyqysMx7MaoFDJSdDBp54FxZxasqjOv2qs3KOYsQqUV3Lqs7qa64k0FMrCjoUKn6GheFyIrh7Q8XFvhtw5pmyZU/1KISB96fpvdHJlyVngqE3im0ruH0T4IIAyglxxJKUKncJ92SDHlpG/HeMSof6qtVJ5LVuVJ6K5xz+1MWD8VGSl2FJVv29B0qBxNwZCfHtfM2dSgalPdPbtyqNPS23k+X9kvAWrKOFFY/N/IJTiChoFVqo6MXTAztBSuauvespi3sC+pcHiViXI57VGcfA/fzodeYjG2/50diyO2OEFJ+9V5ijcKkbjUEdaY7zFZHrSxiD4mqsuhgDiXW0vD45C08gsQFfXRXzrTbmkc06eqfhP009RQjhrEcq1NqMIdHPQBY1ST+Xzomo5TMbSCP9p3+YiflVkQzjizQELSZzDzdlDnHQiKBOXJB0NHb9JykDX970urbJNLSitzH6VR9NGOPE614S5rWorxOtWSRDqO4xYbiBAAJpkw7itpohTjSXI2SdjSGtzyiK4KuDS3Qu7jj1Ppsy7sE4xaUtEBIn4QNNal42oStaPLBBSdwTHM96pnAcU8JwE7TT+9xYi7t1IScikKBgn3gOVV6e15KblJXiHsGcUlMjY/DPPnW7u5UZA0UNSroBrS5bcWhtOVURO86g+lQ77jRK85SJKh9+tEavkAmEn8WyjO2ZWSSslI3rdzw8+WkuuKOVYkdBzE9KT7TE1Z8y/d7n6UxtXl1+GCC6FMk5kidPTt6VEmu4xTj4JyMLQEIWuZCgBHOT+WlK3tEgOIAMwDtt1p0Vdw0EROx9Iqt+MbzO6B0qlC7ndhdRLbSsLs1utVtA1rQMS5upmFsyuTyqIoQal2DsGh1L7XYc0m3rR3cXHXAr9kSm4QVBUQpJ1T8uYo226mcras6Rsecd6RGbiizLqm0hWozbGsTUUdyse7oVIyzf+BuI5KqNfYGFpKmxqNY7UJtMWM+YzVi8B8SMtKUl2EhY0XEx2Iis+FGUaiTdvfsE1m+nRc4x3eyKrfQB2PSj/CCsq8wnpXHiy0Sl3Mk+VZP19KK8MhtsArUEiecD6mn6ct8FJHmtW9smmWNh99mEJVBqqPbTxdmcTZNklLZC3SSTmcI8qR2SCT6ntRPi72ltspLVnCnDop0e6nsk/ErvsKrbE8VVcFJdyqKdsoA36q3NalGm090jCqSTxEgsOzR3COJ3WNBlI6LJA+g1qBbYa64PK2QOvugepVXdWHMNf6z0q/kbEmemc6fY0xGObgpMjXaEOLUspAKjJCGyEyegzVlSRjVuNBbyOqtSfUzWVexTAx3mJ9KB3eJd6g3N9POh7jxNc2VSOr1/UUoKqkMWk70TYs6gsACgppntrrxGgv4hor1H96g3lhpUbCrnw3Mp91enz5GrIqwup+EEdNB/Sf7bfSgN3cebSjNykgH5/5FL1wklR0iqyjeQSE1GJhVRDDcBW6M5BDY5nn2H967cI3yUPZHEghXukgeVXL67fSni6d0gHTaptYhzuV3iFvkMAaVBNMmMtgzS28IqEid+MmgqK9JeI2NcyqvNWsRvfY7FwnevTbsGa4TW5qLEqY14v4KrdCmVSVFIXOhBy6/Ka52GI5UBAJyp1+dLAXXvxzEChOkMLU2G53iuEqg69qU7u6Liyo8zXGa1V4QUeANWvKpybrCK1W5ogEnNNB1GmjqATE++gdP9yRy5j01jJBBrmhZBBBgjUHvRFRDic40UPeHfr6GoauSntYY4QwhV3coaA5yfQVZHtUaZt7dhkR4pMwNwkAgk/Mionstbas7Z29e008s7wOQ7k1X+PY8u7uVvvKjMdBvlSPdSKzXT6s21wjXpatwlFzfB2ZeotYXpBApat3ydAkmOlEbO7ykFQKeYJoNXTylhI9RQ+LUIxvOSsMnHALdkhQOVRWPWO1IbKXntsygNyTp99KmYxjAdUCtSlxsNkj0qIi7WrRIyjommtHpnQpbZO75PIa/VLUVnOPBObwxATLrmUz7oEk952FejjLTUeCyMw+NfmM9QDoPpUNSY94x9z9K21Hwt5j1Vt9KcSEGzLrErh8+YqP5CohswD51SeidT9aasJ4JvLvVKVZOvuoHzMCmG24Hs7UZrt8KI3ba1PpmP6CuckSotleJt0cmVEdSTr9BWVaCcasgIRhxUkbEhRJHUmayq9RF+kyo0pKqmMWtbrKsDCDFtU9hisrKkhnq5tpTS1iNvlMjlrWVlcQEUO520r6/mKiuNAzp/wAdK1WVcqQLi1Oqgfdpqw3FPFZCj7w0PqOdZWVBILxJ6gD51rKyoJONZWVlSQZWVlZXHGVlZWVxxlZWVlcce8mk15ArKyuOJTNodz9KkJQE7c96ysqCbhVzFHnGUslX8NJmO+wmoDjKUEZjPasrKhRS4LXbZteJKPlQAkVG8NS9SfqaysriWSAW4PllWkawBG/rNSbSxddISmBOwED71lZXPBEVd5HvA/ZGogLuHA2nt5zp6aUWcvcPsvKyz4rg+JwTr2B0FZWUObsrhYJNnK8xe6fQFOOhhkyAE6nTlA2oOotp/wBNGZZ3cd1M9QnYVlZQ2GXg5m8c5vr+UgVlZWVTcybI/9k=">
            <a:extLst>
              <a:ext uri="{FF2B5EF4-FFF2-40B4-BE49-F238E27FC236}">
                <a16:creationId xmlns:a16="http://schemas.microsoft.com/office/drawing/2014/main" id="{9CC6CDB5-7A67-4770-BC35-EC6944F6813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830263"/>
            <a:ext cx="2619375" cy="174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sp>
        <p:nvSpPr>
          <p:cNvPr id="16389" name="AutoShape 8" descr="data:image/jpeg;base64,/9j/4AAQSkZJRgABAQAAAQABAAD/2wCEAAkGBhQSERUUExMWFRQVGBgZGBcXGBoYHBgWGBcXFBYWGBcXHCYeGBwkHBQVHy8gIycpLCwsFh4xNTAqNSYsLCkBCQoKDgwOGg8PGi8kHyQsLCwsLCwsLCwpLCwsLCwsLCwsLCwvLCksKiwsLCwsLCwsLCwsLCwsLCwsLCwsLCwsLP/AABEIALcBEwMBIgACEQEDEQH/xAAcAAACAgMBAQAAAAAAAAAAAAAFBgQHAAEDAgj/xAA9EAABAwIEBAMGBAUDBAMAAAABAgMRAAQFEiExBkFRYRMicQcyQoGRoRSxwfAjUnLR4TNi8RUWQ4IlksL/xAAaAQACAwEBAAAAAAAAAAAAAAADBAECBQAG/8QALxEAAgEDAwMCBQQCAwAAAAAAAAECAxEhBBIxE0FRImEFcYGRoRSx0fBS4TJCwf/aAAwDAQACEQMRAD8AsFAFdAkUOTc16F0ax9w9tCQSK2E0PTcmuqXzUbydpNAr0IqGHDXsLNRvO2kutVxCq627edQSDFWTcnZENWyzCK5qcA3IrlxSCw3KCZPWqrvMSedcguKjoDFMfppctg+pEtNWJNjdafrWIxNo7OJ+tVLjOGlLWaTPqaXcObUVjzHfqalaZeSOr7H0MhM6jWtkUOt0lvDEqB8wEzQTBuMVqzBxIUE7kb1EtP4Zyqew1KRNePArlZYk28JbUD25ipCgaUnTaeUGUr8HIsV48KpSWya2m2qnTv2LbiJ4NYWKIC2rPw1W6L8Fd5ADNb8OiKWBXC8um2xKiAKt0Dt5EJri49Xu3uvGBUn3RsetLF9xcltSkkRBiY39KjoyfBbdbkNvOxqTQi8xlOoCte360m43xyFSkGPz/wAUru4i4pWRBMq6frTNLR95g5V1wi1MPxNlIzLUJ9aiY/7Q20IIbMntVZYhYusgKUokHeuFu14qgJ0Joy0se7Buu+yCQ4icdUVqzRPyFSEX6gQpCj9asPCODGFWwEA+WKTuIODl2nmbkp6U0oxtawBykncbOE+NUKGRzRQ5GpHEnFyEJlCgfSqxaQHOyum1cnm1DQnSqKhFKyRbqyeQo/7TnQqBRfCfaiSQFiqzu7ApVI1FdLVOtDlp4eC6rS8l8M8aNFIM71lVChwxvWUP9NEt1vYvIW9dE29e/wAejqK8qxZA5is+3uNG029dQ1UM46nrXk44mouidrCSUV6CaEqx9NRXMfg1O6JGyQduHco0iToPU0vN4i4zcwtUknlsBXO7xXxAkAx5hQ3iF0oWhR05Vo6RRs5IVr3WGWPxCz4tsFdp+tU/eJCHx3NW9gFwLi0jtFUlxZcFF3H8qv1puQCIwYxaFVsTyFJWGOAL+dWKhJcs1+n6VVrLsOehoUSz5PoDxAcLB5ZarzCVwh6OlNybv/4QHtH3qvbC5ht3WonwWhybs8YUw8lSTGokdauW0uAtCVdQDVJW+HlQL6/K0j4jpmVyA60yO+1BppsJSZyiPpVJK6RZcss/Ss8ZI3Iqj3Paw+snJAHKgGKe0W6XI8Qj0qOlI7cj6Ce4lYQYLiZHcUAxT2oWrUwsKPQa1Q7Kn1AurBKTzJrl4JWoQdCdqv0sXbK77uyLZsvaK7dOwhORudzvRDGLlK0wtUx+f60jWrCmwkARNcMTxNQVkBPeaya03KVom3p9LwxzRjS0QESUDkKHYy0/dqBQgISRHep/CCFLa80Gj1hbOJcIgeHHzml41al/4CzjCEnjK8ihh3s1JOZRmo/EHBotQXWzqnXL/arDZvwnWgfE+KgiFCno1Om+cikl1sNFfOKcusoUCBy02qXd+zp1KM7MlW/rR+3ugtSW1pCUbyn7bbUzYVigblMFSBzjYdzTlLUwk7SwxOtpJQV45K9wPjV61V4T4IjTXf8AzVj4ZizN0mSQdOdA+LOGEXgzoEK5EVXLiX7JyFSB15Gm/dCXGGP3GXDbcZmQAodKRlPEHK4IPWmbDOKs6YUCT6SaIO8OG6Rm8OByJ0qHJLkjY3wIN5Z6SNRQxVsR2ppvMEetVapKkT6ipo4TcuUgtpCZ68qh1ILlkqEvAmBw1qnpPspuOak1lV6sC3TkQFcSOH4TWJxx47INWgjhBr+QVLa4ZbHwCkenHwOdZlTjELg7INe03F0f/Gat5GBIHwj6V2ThKR8IrulHwd15FSITdn4DXX8Fdn4Ktn8EkchXNwoA1iu6cV2O60irW7K6G6KMXt8DbxfpUlKSAHmxKk9CtPxDuKY8Q4mtmQSpadPSkLib2htXLLjKESFCAe9EpJxfpB1Jbl6hy4YxMsNE2ziLxvkG1AL+aFGQarji60fW6p5bLiCpRMFJ0k7bUmWGZKyAopUDyMfcUZPFF0gR+IdjoVk/nTcsiy8FocHS5bKBB939Kqq/tFi4WAlRhR5HrXS64nuEoGW4cEjWFRQJzGXlSS6ufWqQfgvKNnkuA40gYMlkuJDhMZSdRrOoobww9Zsha7jNcQAUoTogq6KJ3/KqvYfJ1JmmNxzKwOpq6TIwTeM+L13joJSG2hohtHupA5mNz3pXVbgmBqTyrs89LeWNSZmuNhcFCtdxUlU7BW84eQzbhzNCzy79IqBh+HquCEoEq5/5r3d3ynFSvYcqZeDy0gytXh5z6HL2JodabhC65DUaaqTs+DVxhb6G0suIypUNDG47UwWHCjVswFutHMoeRPxdlVM4vx5wiGkoS2EhKSo5iQNcw6E0vYfxRcuHKpQJI0G5gdJrLq1Jz/7YXg1qdCCStHPudL+7U3lJRttpW/G8bylj3tc0VIOHvvIlxwQqYBgfSuNvY3bKko8UEfCYBjsaTksWv+4/BrlchHh8uWyykiUnami1xsJWvMDlIEaTrQxFlcqT/GShfdOhFc38RbbKUKS4lXp/fegp1ISBT21Xe2fY4vcVBp1QUg5eVAOIOIE3BKAYnX/FF7rF2yrKpJPqmDQtV00FElgLnQciKYoVN0/UVqUrQvFZA+DeKlfxaTHeieGcavIzIWgBJPmncDbSjuCYQpSszoyJ0yyI+lRPaY4yhpKEJHiKiT2plK8n+50mm0vuMnCbrbwdU2o+GkCAesEmJ5bVwcYZvElCokGD+VQ/ZliTLbSkrUASOdeMCtchdeyktrWrKRrpO9NRr9OGBLV6dOpjhfkbMEwJmybhKJHXc1lximcZGynzdOQrrgt2lYgqkdKjcR8KNZszJLTp1BSYBPcbGhZeW8CeOHyeLvh1biRC4J7aUOftby1SScikjaNDXfC+J3WD4V2mDyWNj86n3+IF/KUQUA/Wu2x7cktyjzwQ2cbVlE5p+dZTKzcoyjyjat1PTl/l+CN0f8fyTUxW1PIG5Aqgb72hXjKAgLJjSYkmhX47FLs6JdIPUlI/StDbYV3XL0xDj+zZWUKcEjeNY+lLuL+2y1bnwwpw9hA+pqsrjhK6t0eK+U5TuAZNecFwmxlS7pRHQSYI+W9dZWuTd3DWMe2t18FDack8xJP2oA/jt06AEurJUYgmNTRpXGWH2wi3tsx6wB9zShc48XXysJ8ME6Acj61MUvBEr+RysfZZdOjM++lsHp5j9TpUDibhBmzQCy+XF/ECQfsNqC3uMXLhCVvuFH9RAj5VCusRyjIjnuatkjB5cfhebqK068VVxDChlzDSaLNYanedOlSQQnGvKB2oasQKJXq4ntQ1DkCDzqETc6221MVzdBLSAdyKg8N4G5duhq3aU44dYGgSOq1HRI7mpfFPC71tc+A+pBWkJP8ADOYCRIExvV72RXlg113zTXpthS1Tzovw9w0p93KSG2kiVuq19EjuaarjDrNsI8JSSqYUucxHeNppWrXVN2GqdFzyhcwfhZbnmUOe3M/LkK88RWS21AyIHw9BtTlaNOshSmnEuFRHhxCgAebsCe0DnUVeHOuuHMtK0qElSUZdTuCFaiDprSuoqSh6x/S04ttMh4BwqzdjR1xSABCVESDzGnejKeFGrZfkVKjoB0HWKhYcybErynN4hAjYg0db8V4aQiYJUUyokflWdKpvd1ew7Jyh3Blxh4uCW3FKSAYgDWd9CamucGNBCQH3Uj151DxLhB9xKlKfUFJnIEwMw5gnrUrC+FLcpSVXD+c8lGCD+VTe6tfPgrvtlN2Mw142zoaXcqKjsFDQjlBotf2ziyFKCVx7pG88qX+JOB3AhK2XVuKCtiZKe4nl2qBh790kFCbgqWTBBHu89CRVZRW28mES6j3QaOz9rcLfLcpCxr5huPWp+C8NuKcbW8dJMQIo3huArSEuOLC3PhV6x5SOdGrdStQ6kBSCdBsJ2j5VenTfcHOtm0CDjSSlPn3QNPQVS3FmJrcfLhkpGg9KsX2g8WhlGUQVrEDsOZqvLJ0ODLE1p6emneTM7U1ZU0oL6i+cWUToSPSr1wbES1hNspCc05QrsDuarS19lly84ChGRB1zL007Derc4d4a8C3DLjhWPoB6ULVbUkoclKVVyXrO91w0QQ/bKhZAJST5VH9K5HFfxSfNLbjR1TOoI3pkYtW8oTrA21qM/wAIW61BYBSsGZBImf5uoocY+CrqJqz+4NLTamsr4BQeu9Q3sBU2nNbLlvfKeXpRV3Clt++nxEAykpEkDkCKGniRAUq3SP4joMGYA03J5VaVmvcinuvZA/8A6okaKJnn61lcLPCbdKAH1ku65oUImSdPlFZVv09Tyg1o+GV8pZSpLgSCpszB5xWsT9qVx7qEpbjoJrrnlIPyPfvS9xBhMeYD/IrUnBPJmQk1ghYlxLcXGjjqlDpOn0rph7odQUK94bUHr2y+UqChuKqsEvJt9opUQeVeBRi9a8VAcT8/WozGCuqE5TFSdc62LwWkoVuNjXuysAJWrWK922ArJgA5+QHPtVh8L+zNTgSt8FAjVHX16UKrWhTV5MvCDk8CPY4LcXq8rSDlHPYD1NM7/swxBtvMEodAGyFeb6HeriwnAUMpCUJAA6bUat2TGmlJR1NScvSsB5U4RWT5Lew15zMAgjKYUk6KB2gjrTrwz7GXnk+NeLFpbJEkrgKI9D7o7mrD454mssLeL6bdDt45AmRCRrC1DkfQSeoquOKeKXb2HHXStO6UDRCf6UDn3MmtCnLcris007DNde0VixCbLBbYKUrTx1iAogaqEwV6AnMqB2NBlYRmWXXjmeUcytQoqVuSY5elBsLVs8sQgZk54J82WY02mQPnTDnQhvIrOHlZYMEZEGDvMg66yOR0pTVVprEWaGj00ZWcv9A3FL5RCgIG8gaTr0FNXDNmyzbNqJSlxQzGYJgkwRpptzpce4YdW4rIPEKSMxBK/wCnzHeenajWC8LeIpKXCQW0iEqVsnUlSp39J0pOnezXf3NHUbElZ49j1iGGsLuA7nykRMEgKEzBUPT7Vu6fSlRKSoH/AGa5o7ASR3plRw0wG86yEIkQonKkkmBM0v4vhKw7mQErEKQRn0ylSchTlkBWh1/3bVWVOWN2EBhVg3jLOAdeelLbISDEKV5cum+pMk0Obw69aWkKfmZnWdo5+nKmZ15K1Apytpy+4mTmI3gk67/bagWOXPjfwm0rWlPlVlOVJ6CR+f2pZ7k3HsMQkm1glJtXoBNyYJ0KojX5VLssBe8SU3C9NYMZVfalBriRVmfA8EJED3lFYgmApIP+edH7VN082FNvrBBAhACQesnkaE6LjJNvDCbm00mhkZtXiJQ7tMiPi1G1TGMMUcrrgScnPKASec/SqxdxC/ZW6RcFCUHzBZBIJnQjKTrptTdwhxW5eSyHAohOZQIEzMEgp5aDeiRoOK3N3Xs+4vKUuF+wyXGIZAcg11MdPSg2NcR+C0XFnl+xUvFGvBO/vg78uooFdYS3cpyuElOgjNln0FTPWU6cts748IPToNw3wX3KpunX8RvAGwVLWqEJ6D96mrt4T9nLNghK3gXHtyoCUp7AfrUXhPgG3tXhcMkqUJASpQMTpI0qwRiaFCD5T0I/WiT+IUqq2wlt8Xxf+/MypUZwleWX3Al7fLJhCFRyMRWWDa/jQfrRsgcqiKZUmSk5ux9etBqKUmm2/oQrWskS7dhJ3EfOpIsyPdJPY/3oNeYyhGQTqVAQd59OnejVncyB3o9GdPf0+ff5gZxklc209yOh6UscWcAouZcYIbe3PRfSeh70zYk3Cc43Tr6jmKywugsTNPJ2lskDjJx9cT5+uHPDWpC1QpJIIJggjrNZV/XGA27iitbLalHclIJPLUx2rdE6HuN/r3/j+T50JjXl+lTrq2JZAI3nLFA8GuFLQQrVSefajVo6VDJOqdU+nSe1aXJlcCzacIreWrKYAO3MVJueDPC1JmmKz8Tx0qabK82igkfc8hT0xwgXh59B05/4papVhT5f8hYwlLgqFqzKVAISVJXoUgSZ5EAVYvCvCT6m8rqQgTpO5Hpyp8wfhFm2H8NsT/MdSfnRtNpMQKTnqKk8QVg8acY5kL+EcIMsGQgFXMnU/wCKYm7WOX+KkQECVHXtQjHeJWbZouOrygdfyjrQ3SjB3m8/kupSliJ6x/GWrJlTrpASnrzPIDqapjiX20XDshj+Gk6TzjsKXePuO137s6hlB8qf/wBHvQzh3CE3OYlcZd08yOtMU6V1xb2Ocow+ZBdfU6oqWoqUdSTrJrdoVe4kzJ0HfpRu6wKSG2kkqJgAbk1PwvDkWywpQS66mJQqC3BESVg5RBInU6DvR3JQVgai6rv2DjHD7bTTSc+Z0kEpbJWMx1za+XNB5nStXd02yWvHQURKYSkjxNZK1LUdSRvHX512t2Vvgw9lGhPhJyxm5Sde0QNtAAK833CzTjajmWtYnzFWbUAjmY3HXrWdOa3ZNWmrRsGUcVokN2jK3jGmVJSkD1VqfXtWr+7vFJKvwqP/AGPmIH9J3mlHhfiP8KspUZSohM6kjcggjQiTqDv8qcf+7oT5Ulem5hMdZ6R/ahVUllsJThK9lG4DsMTF0lSVZAkFJWlWcjODpKAYkciaZ7V5CBlSlJ0ELOaEzOUQDrz7DSkm7uQHFPoSUqghQgEep116/KssXlOIltZAV8ICQkkznyxzP68qinxeLx4Oq0/VlErie7SnyrWkhRACkgDVMmTA3g6ffrXjDLxtkgIuMzeZOUqTrk3SVBOypP0qd/0HMkoVlSlUeUeaIkmFq1nlr96CpSGnktg59NQE5ZP8smBpI26UwpKS2pANm31NkziG5YudEpKQgaLCZidwoaSn+1SeCH3vEKFJUSBoRrmjQanfT8hXnAVNuuFCUALSCMqpEEZRIiQTJjvUm0wm5XcJKViVglMLyqAByrJSNQZBE9jQUp5VseBj02z45Cl3YquLlK0KyKSgpcynUoBJCSkbwZ8u+sV0wbGsPZchSA26lRK0rIQpEAHVQgKBMaTpNTbZKLVrPrsZAAAzJJlRG0wT13NU9xRif4t9x/TIFZUjKE+WNCR1otGnuF5vt2HDjHi0vXSUpgIamcqpBKjm3HQQPrXdjGARVdWzkUw4eTANJ6rTReWem0UodNR8D5YY4tMAGUj4Tt9taYXMeQoJjQ8x+gpAsbmi7LmxHWsStCycezL19JTk91hws8TPWjFrdA0oMYiCACNeXy/OiVpfba0lTr1dNK8crwY2o0l82sMF1hbbsZ0zHyPyPKu1ojLpOx59Ki2OIg6K+tZiVxkIPI6V6KjXoVodWHK58mNOE09jDNyMyFBKgCQQDvBIiY50ncEYqVN5VHzJUpB5eZBKT+U0Zt8Rqe08k6wD8v1rRU1W2tYaF7OF0TQ5Wq0Fp6VlO58gLHzdhHBl2t0KbTkROpXoCnsnc1Y2D+zlCCFOEqUO8D6Df503sW4GgTr++dTWLUztP5Uk69WrhYXsN7IQ/wBkKxwZDYhKQOwFFmbXp+/717Q0lOpOp+Y6aV4Ve7gaD986tGjCGZsq5ylwdsgT72v76VxViGmmg/f3oPfYoEGSqO550l8VcauJSUsp/wDY8vQVyrSm9tJf35lumo5mw/xZxy1aJlRBUowhMgFROgjoO9Vvi+CvXRLt05PNLST5Uj15mkLilta1+KpRVm3JMwf0px4D4i8drwlmXGxpPxI2B9Rt9Kbo6ZQ9UssDUrN4jhAW9sUpBbKYSdqGYDhjzb2cEIQkwVq2I6Ruab8eUkKMDbSeU9JOxqAnC31jMhuQEyJj12584qKuo24X3GtPo1Nbpv6BFFn4nmElCjEgQVdQmdxv+VTsZwNtTaFO50JCAUHQZhrCSD5o05Jn03rWCp8YJaVdXASIllMJgx8K5ic3ICaOt4BbpkeASoAZlqVME7lS82+o8u+tLPPq7jb9PpWDjwyEJaP4S1W9J95w5EJUqZ1Ks6zB0MAATB3JjP4E9cFS3MqAPLla01GnM+ZPf6UMxMqtHg609CT5V5HIUNISSOggekVLveLXwkJ0cIPmOcFPLoJMyDMwZG9TUe6N3j7EU4uErRfPm5CxvhFSW0qZJKQPMBEiNwJG4n9RvU/B7xHhAqSAoZQqUkAiD5p2ObmO07GtfiLpxsqAKljoMoE8vNqr6ULu2ElUOBLCFpGQeZaCrUqVnncEwTGxjYUKmo1FZhqkpRdgjf3Vs+ktqKSkgmUkBSTpoDt9dKXLc/hlqQmHGlKSU6SUQqSpK4ELAJHeaabDAbYkStazAPvJEGOqRrFS/wAAwGtAmUzBWZ1nbUxr1oe7pOxa8ZoB/wDeCchQArNPSSIMiBynUR3oZf2K3S2RmC5WTEAjbKhIG4H1MnTSjGELbBCXAlJOZQOg2MESN9+eu1HG7RsuhawA3sMisubymICfe066bVG6VKdksEStJC7hVusPt3HuJKvDISkhS0KhKlLB2mZ78utFmLZCrgLbIQ8szmzbaqiFbjOTmjae5oojG2wIKApaEoUSjQAeZKVHKdd4+vWhGENlwNJLBnQqe0k658hAEZtiRyzego8pbluZSMdqtYN8UZWrO4WApWRoCVJ5OeTynYwoiek1QpeOoG1fRXESGF2T6nlqS14LoOXQwrKQJAOuZCOR3r5uacg03p4rbdGdXqO+1hG3XTfgDKiPdJFZwjwV4oS47MmChsDUp/mV0FWxhHCrTSRnyk8tJ9PSla8er6YmjS1zowV1kTsP4fU8ZbPlAkqUClM9AeZ9KNt8KvoGoSR1Cqc7e0bkJJzRsNh9NqKuBJAECKWfw+E1lkv4xW4VvsVqvDnEQVIMDprXfDbfOojNEED/AO3T5/kasRLSVjlG1C8V4WSsZkABQIPSk63wlpboO/sEj8V3+mat7oENIKVZTyqYoFSYBjpIBH0NDQlSFZVCI07RRBhdeSq76NRuF0yaqur8gm5CkElTgbA6AJH3obb8ZjPkQ6cvwrIEKPOD2rt7TuGVXNl4jc+I0CtIE+YD30Rz01Hcd6p3DeIdMi4IPXmeRnke9ey+F7K9PfJepcr55T+TRlVZPgtW+XfrcUpF0pKTsEhMARy0rKTmeInUpADwAG0gz86yvQWp+BKzLzQsb/c9egTufnFdkYiCkjpziB8qEKdHYAb/AK7UOxTiFtlBUogD96AdfSsfrtYiaHST5C91cnNJVAG39yf2PWlLir2ls2oyghbnJI3+Z5VXvFntOecJQzKEn4z7x9B8PrvSGl2SrMZzayf5us96PS0s5vdUdl47g51YxxHP7FiYZx4t+6yvkZXB/DgQEHkn59aZb61C01UVvbqXt7ydU9THTvVo8NY0Li3BP+omErHeNFehGv1rTpxiltSsJVG27sU8UsQMyFbKoPw5ZrRcjISHEKk90c/UEaU78RYbImKG4JZjMVkQqCgHtzH1/Kq1Z7I3L0afUmohG3ZS44pKhmKvMdSnKQZ1EeadhrTXiF+2ygJBCSISVR5tdYbQdTpuo6DvQN/DcqZbBVJBUVA6EbQego5aBsgSEiI1Ik9NzrWVuu7M2ZJKzQsX106kpWyFZPiPlbJk6QAJAPPrrU5vCV3AK1vEJXoppo+HqNRJ3V86ZFtIWNTm2yhPWd9tRQkENqMrUOvl3BOyRz/zVo3atf5FXO/CydGOFLNtJAaAKhErJzAkaxP50nOsItHyHPClE+SIC0GYkjUq6dKY8TDrpKW9B8JIknSI115zNRrrAcluta4dWkDcEEDY67k6elXzH/06LvhvLO7PELeQEKKToRv8o17xXHELnxm9lQmSFARvPqCP0qFg7jakggo6BITBEbkyNBoNudGbrF0nyKIUEg+ROgMRHcj6VRra8F1ntkTMrlugPZHAjMUpWNtgcqo93fSRrUzBcXS4HAFJUpYHkyFRkTABO3eN6M3+LKcSW0ylC0edJy5ZMe6kaCDlIorwXwW2wnx0ozuHTzLAME67wB1+tXltn8yLypK3Yj8KcNoWUqW2JKj5YVlEj3s+gTz01jLTFiyGrdClnRCUFR1MkJMyTySSUp+cAa12xJxxC1BCwPKIzAKGWdYAiI16mk7i/HxcqFuVENNKzLVI/iGBlTGwAknXrtXQp25KSqOT3HjDrZLuUuBKFKTAQ3KiYUVI0MkAaCFUTYw3KsqzxmOXwwY11lWUbHQfTvSTj/ES2TkbyNluQkJMlIj+Ye9O/wA63Y8cOtsl17Ic0BKZIUoCZITyB66da6VKbRKrpvkJe1HioeAbRIAOZAKk80oElJ7SpO3MGk/gHh4XNyCoS23BPQn4Qe2k/KgmKYkq4eW6v3lkmBsOgHYVYfszbCWZ+JaifknQUed6NG3diN1Vq7ksIcru8cShRbGSOfMgbVy4X4rLgyOqlQO/UVKxReZlYG+Uj5xSDw2oodJ5Rv3oME45LO0sFr27qlOJg6g6TtFMDaid6QrDiVE66UyYdxG2fi071aEkuSs4vsNFsmBHKpnicqH210lQkGRUpt0Gm01YVaPFzhaVzIpJx7GVWClnw1FCU5pkR0PfTSrDQqlnjzDs9stQOVSATmidPikcxH5Vn6zQUaqU2sr6BqVeUbxFjhzjZu5ShClBLpnya8tdCe35VX/Hfs7863rYaySpsesynp6VzUgN3TbqShDhUCUJ0BgxpAgT95ohecaFu+eB1bzxHoAD6GZpH4fpVptU3T/4yj+U1/UFqS30rvlMrlrHXmxkzRl0gjUdjNZVqrsrB4+IUIJVqZiemtbr0VkKeoMOYqpUgaA8z+YH96B45ZFSSTqepoggxXtzzCDVKWnhSXpRE60p8lR43YwTpQ62tc375098R4fvpSzhLYzqZI1WRkPRWumnXQUWxVM621mqA4DORQSpEHpIVoNttPXkKJYXdm1fC/8Axr0MbZZ1iOaTr6E1xt3fDJn+lXpOh/8AU/Ymu1w1nGUkyPd/q7/3qUiGxxJVcHI2nMYn5dfSpGF4CoGAdj9+evrS1wxxOLZBSZCjpPMAaZfQU4Ybxfb5ffAMc6RrzcnZGhp4OCvbkkqsXEz5gN9N/wDmh1ywtQyg7kFRgaDYVFxrj5tIytnaTPelFPFxWrVRgmSKUcXza4/B3HVrDSIClq0mFZzuekaCottaJLiT5lpToYUU76bnpUfC+IUEADWNdRz2joRW7vEJUBPl3PIfMihSlJvaGhB5ZLxBTiE522iVpITA1CgowNtuWooS9xKpxQbWjw4kKK1aSNxtIptwC4XBUVZAlKUoyiQop2Ks2s9x0oTjlgHXR/AJWEq1CgEwomZHUyTR6cr+mQtNbXdHCxSlwFDHhpWuAI1HeVcutem+E22fOuXF/EqSEk9SneOQFFuH2EIYOVIzEwfLt2Ecqg4hYOrURmUlBEyAPpFFmtqwCUt75sAL/FQUZEJAIIAWdhzAEV6HEF0wcvjhR8spUkKOmv7FSmMOQklsgLk6L2KSNToOtQsYtPDSlSEZSk7jZSTptvXJJLJdSu9qGg8VKvm0pUgMLjyrCZTniAcp2+tJ/wCPS2yoK8ykSlXI5ydFa+lG8DdCkFbuqE6IBUBKj25jvSnxvKAIIhfmIH8x3nqdtaJFvdYpUgtt1gUrq4JUSdSajOOlUSSYECeQ6CtrFc6cirGZNtmCrA4QvsjSBMETP1/4qv4orhF+R5Z1G3cdKHWhviWpS2ss65x0kKSBy070r4ddkSkCDJr3YpWvQaDuanowMyVDeKQqVoQw2bWn0U52dgfcXBjc6VwTjDgQoawREVPubUpPmBHflQ59mdPpQ1WUhmehlEa+DOLlIQGyokg8zyqysMx7MaoFDJSdDBp54FxZxasqjOv2qs3KOYsQqUV3Lqs7qa64k0FMrCjoUKn6GheFyIrh7Q8XFvhtw5pmyZU/1KISB96fpvdHJlyVngqE3im0ruH0T4IIAyglxxJKUKncJ92SDHlpG/HeMSof6qtVJ5LVuVJ6K5xz+1MWD8VGSl2FJVv29B0qBxNwZCfHtfM2dSgalPdPbtyqNPS23k+X9kvAWrKOFFY/N/IJTiChoFVqo6MXTAztBSuauvespi3sC+pcHiViXI57VGcfA/fzodeYjG2/50diyO2OEFJ+9V5ijcKkbjUEdaY7zFZHrSxiD4mqsuhgDiXW0vD45C08gsQFfXRXzrTbmkc06eqfhP009RQjhrEcq1NqMIdHPQBY1ST+Xzomo5TMbSCP9p3+YiflVkQzjizQELSZzDzdlDnHQiKBOXJB0NHb9JykDX970urbJNLSitzH6VR9NGOPE614S5rWorxOtWSRDqO4xYbiBAAJpkw7itpohTjSXI2SdjSGtzyiK4KuDS3Qu7jj1Ppsy7sE4xaUtEBIn4QNNal42oStaPLBBSdwTHM96pnAcU8JwE7TT+9xYi7t1IScikKBgn3gOVV6e15KblJXiHsGcUlMjY/DPPnW7u5UZA0UNSroBrS5bcWhtOVURO86g+lQ77jRK85SJKh9+tEavkAmEn8WyjO2ZWSSslI3rdzw8+WkuuKOVYkdBzE9KT7TE1Z8y/d7n6UxtXl1+GCC6FMk5kidPTt6VEmu4xTj4JyMLQEIWuZCgBHOT+WlK3tEgOIAMwDtt1p0Vdw0EROx9Iqt+MbzO6B0qlC7ndhdRLbSsLs1utVtA1rQMS5upmFsyuTyqIoQal2DsGh1L7XYc0m3rR3cXHXAr9kSm4QVBUQpJ1T8uYo226mcras6Rsecd6RGbiizLqm0hWozbGsTUUdyse7oVIyzf+BuI5KqNfYGFpKmxqNY7UJtMWM+YzVi8B8SMtKUl2EhY0XEx2Iis+FGUaiTdvfsE1m+nRc4x3eyKrfQB2PSj/CCsq8wnpXHiy0Sl3Mk+VZP19KK8MhtsArUEiecD6mn6ct8FJHmtW9smmWNh99mEJVBqqPbTxdmcTZNklLZC3SSTmcI8qR2SCT6ntRPi72ltspLVnCnDop0e6nsk/ErvsKrbE8VVcFJdyqKdsoA36q3NalGm090jCqSTxEgsOzR3COJ3WNBlI6LJA+g1qBbYa64PK2QOvugepVXdWHMNf6z0q/kbEmemc6fY0xGObgpMjXaEOLUspAKjJCGyEyegzVlSRjVuNBbyOqtSfUzWVexTAx3mJ9KB3eJd6g3N9POh7jxNc2VSOr1/UUoKqkMWk70TYs6gsACgppntrrxGgv4hor1H96g3lhpUbCrnw3Mp91enz5GrIqwup+EEdNB/Sf7bfSgN3cebSjNykgH5/5FL1wklR0iqyjeQSE1GJhVRDDcBW6M5BDY5nn2H967cI3yUPZHEghXukgeVXL67fSni6d0gHTaptYhzuV3iFvkMAaVBNMmMtgzS28IqEid+MmgqK9JeI2NcyqvNWsRvfY7FwnevTbsGa4TW5qLEqY14v4KrdCmVSVFIXOhBy6/Ka52GI5UBAJyp1+dLAXXvxzEChOkMLU2G53iuEqg69qU7u6Liyo8zXGa1V4QUeANWvKpybrCK1W5ogEnNNB1GmjqATE++gdP9yRy5j01jJBBrmhZBBBgjUHvRFRDic40UPeHfr6GoauSntYY4QwhV3coaA5yfQVZHtUaZt7dhkR4pMwNwkAgk/Mionstbas7Z29e008s7wOQ7k1X+PY8u7uVvvKjMdBvlSPdSKzXT6s21wjXpatwlFzfB2ZeotYXpBApat3ydAkmOlEbO7ykFQKeYJoNXTylhI9RQ+LUIxvOSsMnHALdkhQOVRWPWO1IbKXntsygNyTp99KmYxjAdUCtSlxsNkj0qIi7WrRIyjommtHpnQpbZO75PIa/VLUVnOPBObwxATLrmUz7oEk952FejjLTUeCyMw+NfmM9QDoPpUNSY94x9z9K21Hwt5j1Vt9KcSEGzLrErh8+YqP5CohswD51SeidT9aasJ4JvLvVKVZOvuoHzMCmG24Hs7UZrt8KI3ba1PpmP6CuckSotleJt0cmVEdSTr9BWVaCcasgIRhxUkbEhRJHUmayq9RF+kyo0pKqmMWtbrKsDCDFtU9hisrKkhnq5tpTS1iNvlMjlrWVlcQEUO520r6/mKiuNAzp/wAdK1WVcqQLi1Oqgfdpqw3FPFZCj7w0PqOdZWVBILxJ6gD51rKyoJONZWVlSQZWVlZXHGVlZWVxxlZWVlcce8mk15ArKyuOJTNodz9KkJQE7c96ysqCbhVzFHnGUslX8NJmO+wmoDjKUEZjPasrKhRS4LXbZteJKPlQAkVG8NS9SfqaysriWSAW4PllWkawBG/rNSbSxddISmBOwED71lZXPBEVd5HvA/ZGogLuHA2nt5zp6aUWcvcPsvKyz4rg+JwTr2B0FZWUObsrhYJNnK8xe6fQFOOhhkyAE6nTlA2oOotp/wBNGZZ3cd1M9QnYVlZQ2GXg5m8c5vr+UgVlZWVTcybI/9k=">
            <a:extLst>
              <a:ext uri="{FF2B5EF4-FFF2-40B4-BE49-F238E27FC236}">
                <a16:creationId xmlns:a16="http://schemas.microsoft.com/office/drawing/2014/main" id="{3A32F8B5-FE7A-4C23-987D-76E8B94FB76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830263"/>
            <a:ext cx="2619375" cy="174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sp>
        <p:nvSpPr>
          <p:cNvPr id="16390" name="AutoShape 12" descr="data:image/jpeg;base64,/9j/4AAQSkZJRgABAQAAAQABAAD/2wCEAAkGBhQSEBIUEhIUFRUQFQ8WFBUUFBUUFBQUFBQVFBQQFBQXHCYeFxkjGRQUHy8gIycpLCwsFR4xNTAqNSYrLCkBCQoKDgwOGg8PGiwkHBwsLCwvLCkpKSwpLCwpKSkpLCwpLCwpLCwpLCksKSwpKSwsLCwsKSwsKSwpLCwpKSksLP/AABEIALcBEwMBIgACEQEDEQH/xAAcAAABBQEBAQAAAAAAAAAAAAAEAAEDBQYCBwj/xAA9EAABAwMDAgMFBgMGBwAAAAABAAIRAwQhBRIxBkFRYXETIkKBkQcUMqGx0RXB8ENSYnKC4RYjM1ODk6L/xAAZAQACAwEAAAAAAAAAAAAAAAABBAACAwX/xAArEQACAgICAQMDAwUBAAAAAAAAAQIRAyESMQQTIkEyUWEFFHGBkaGx8UL/2gAMAwEAAhEDEQA/APYKtRCvCmhclqYoqQ7UtqkhPsQIRALoNUzKKlbSRIDtpqQUkQKa62IWQHFJM6jKJ2pnKcgUAiyyiqdOE5qKKrcQqPLFFljZNhPKpbnVIKHGvDxS37vHdWMLxJtXRo0oVLR1gHujG6gFrHPCXTMngktB0JIMagFPTuAVopJ9FHBrskITQu4S2qxWjiEykhMpZKOITrpKFLJRyAnTwmhENClNKW1MQoQeAmLQmTIkGNMLg0ApUyJAd9sFC60HgjSuCFCAJtAki4ToUQI9ml7FENprsMWfMIILddiiiNqZyHIAHUdChdcwor6vCrq15haBLNuoiUbSryFkmsLjIKtbe52ASVlPIootGFl2XqKo5BU7zccIguwkZeRyWhhYqI3lV13cwiK960d1Q3t4CVzs+alpnQwYbe0K9qyFVNcJU9dsjBVaWuaVzZyvY/GNKi9oNUlWqexVVQvCOUYyrKvDI3ownGnZBWv3A8qz0XVS50Hsh2WQeUZb2ApjhPYOcHd6Fc01JVRo2XQAyU4v2+KzF3eOIhvKexpPAlxT0vMcRSPjpmmfdoK41GEBUvI7oKpfAuASs/1FvURiHhr5LB2tQuR1EPFc/dgW5CrbjSA7hax8zIuwehjZfUNdae6PpXzT3WLGiPbkEqZlZzOSmV5qX1GT8VP6WbUVAU6ytvrkclWlDVwRymMflY59Mwn4849otSFyQgv4h5oildByZjNPowcGuyVMnSVypwQuSVIQuHNRIRynTQnUCWqSdJLBGKjqHCkKFuqsBWirYGUOrvyqao9GajXlxVZvO7IRyS4loqy90hktGFLf2RPGFxp9yGtTXWtN4ByuVmyJ9jcI0PQOxRapqe1hIKDrsqOyAs1rYrwQBIXLzZpQXXY1yjDdWA3HUTy8icSiKV4XZJVI3T6hMlqsjZPa38JSrlzdDfieb60nHjQV/FCDEo2jW3LPsDpyCrO3uY5WM210dCfGi4+74UdUloT29eQpngOTuLaOXkdM60K7LnEK71GdmEFolkGmQFaarIYU9GPsFJy2UOnXEuyrW6uQBhZnTaTn1TAIAOVo62m4ylU5SjRfE0tso7pxyUtEpe0qeiOr2RhHaJZtpiSPNZYcKWT8Dk8ns0F3NtDRCjs6cHKV5r1MGJCqa2tgn3SnZyhF2KxhNqqLu/rANwsje3x3FXX3qW5VHc1WbjJSudOe0zbDKOP6isuLh0ozTrl3iVzuY49lM1oCTWCSdpjbzwlEuaVUkcqxs7nPKpLd+EXTcuvgyyxs5uWKmjWUKkhSLO2molpyru3ug4LuYs8ciOZPG4E6YhJJMGRxCS6hJEBYpJJili5y4oG9YSPVHApy0FWToBl3WUuXf3Fs8I+pT950cDChcwylPInsYxLRBd2o2GF5hdXz6V3Lp2gx5L024Y+MBZvVenXVfhyuT5EZSaa+C+TDzWn0XdjrbHUxHgq66ug5xkBP090m9g94wrC50JoMlyzyRySimx/BOEdPsqRTb4KcOZEQnvhTYMvA+aGpV6ZyHj6hKN8X2NcG9pE/3OmeyHr6Ww8QiKbw7hwKb2RnKkrkvaBUvqOaGnCMLmpalpRe8NXQrgpqMXFbFpO3oN0WmVYXzQRt8UJYXIAUdeuTU8k5GuOhaXewq2sWsEgJOBKIjAQ7rjKq2ugxT+Aeo0A5Vfqt1taYRF4wzKp61YOOeAlsk0pUPePC9sy94XF8mVLa1YIhPqUvfDQVG6g9rfwn6IyaapjkIKLv5Zb1Lw4AUV3o/tGzOV1pzZb72D5qxY/sk4rlL8GHkqEo8aMV9xq0X9yJVzTvZAWgfbNdyq290fuE0o0tCGOKgqXRDSvYVtZVtwWQu6hYYKtNEvZwgp1KmbONou6lTKnttSLTyoKlo5wkKO2s3bshMxco7RlSemaqyvC4IsVsoKzpbWqZjwuv48purEcsYroK3JlF7VJPCpcrklOSqHWdda33GnJWCVlia/1PaSfBCWWque6J5We1G8JET6ovp+tNTPgFq9IBqa+AIUDAVJXuBIXLroALkZacmxyF0TtHiuDVaDGFTX2s7VTs1N9R/eEu/ISdI2WFtWzV3twWtkcLzPqvqOrv2tkei3lzXIpRBJ8lheotIuTL20d4PA4I9Up5Vykq2NeNkhgTlJX/ALKC+9s6m1znfi8Sgreq+PxfQo2lol3Uc11du0N4b2xwry06TLgPfa3yhKOKXtSLeP8AqOXJJuUaiv7v7FDZXdRrpDjjzWq0/qJxgOCkodEtH9t/8o2n0eARFTPoqSw5HuOv6j8s+GX1BY21BPC5pWZBwcIpmlOaIDgYTNpuHITkFNJcjmTcb9pZ2VjKKq2YAk9lW2+pFvKmq3ftfdByU9CUaoVknYXZ1t0+ChrtbKK9iKdOFXOaXHCrONKi0HbtHT7fcICjbpNNnIk90RXuG0mjOSgby4lsysJ8Y7raN8fKWr0DXNSm0S1owqe91tu6IEIa5vwSWzyq9+mzkFcqc5T6Orjxxj9RcM1mnxHKJaaT42nJWcuKBDIHbuptFoOBBKop5IvTLTw4mrNH/D3tMgyF27jIUtvcOPoiWkHldWEtHIkqZSVdGbVOQmHShZlhWjtqTQYR9V7WDJC3jj5FHkroz9jcFnuvCtmbOUFdVGuMrq2sy/vhNYcb6MMk12HudIwuqdqSire0ACJDF1oRUUJSk2BC1SRkJLSyhUNuH3dFlWi+GuGWjlrhhzD6FZarQd7UsJk5jmZHY+apunuuGWVd8u321fMtzsePjA8xyP2Rep9Qsrvq1rZ8hrqZaRghwaCJHqIRSaJYe+1cOQVLoUve00sySPoYJKPp9SU7mzdVDWg7TMES145BHPP5FR9M3jKVUtJgOyD65j9fyVMjpFo7NHX06I9/PfGFGbDxf+SPvTwUGSuTlj7mOY3rsFq9Osfy8oq00enSHEx3KhfdbVUazrxggGAl3KGNXWzXjOer0X91qTGYESEA7W9xycNzwsONaLn8ompqha0YyCfn3g+KUn5UmuXSN4+OlotNQ1mnknzx39fRUlXXjB2gYPP7qHUqjah3RBIyOMeSraltkBhmYJjw/dc+bnJ7Z0MUMaX5Lq11hxySCYyJ4RLteeIIGPL9FmqV4QS3bMzkGPmrS2pPZO4yHjHEKscbek2azUFtourbqAOeASR/JXdG5a4S10rJMtSXD2bHEubBO0mD5QFaW+lVmRsDiMzI2/WUxh9SDp7FMyxte3TLkua4ZCWnUKdOoXAOk9zwg6Nu+JPPhIx/m8F3UrBokkfPif5J+E6ds52SLkqiWrtcpufs+I8dwfJB3+uCnIDYK8e1LWb22vXXD3Co17/7N+5jQ3AYJywjzGVrdQ60bUptc5uHAcDO7wPgjmyOrT7EoeQsLaypljX1F1VwA7lW+pW2ygGzJIyUN0P7OtRdWcIIeQ0eEInXb4bSPok3jqHe2dXD5CnUktGbtNJaSXFy6r2jpDWCR3Kio3QpAk5JyrPSNUa4y4RH5krOOGFcWNy8iV8iClR5biVYUtODQPFF3OkbqrHNwCP6KF1SqaZjOO6kYSUm2utFZzTSp9h1Z7GtgDKmt3At9Bysmb8l3KvtMu8EH4gtoS5T2YSVRC3V8rms3fElD1sFcPuoCZhNxdmLjyQbRtAD4q5oW8AZz4KgsL0ucAtBskFP4fI5v2oWyYePYXTapFHR/CFJK6idoSehkkkkQHzle/Z9AOxzh5A4VdR0O8tyTSec8g8H1C9uo6OHPiMd1HqmhhpAb35WlEs8Hr3F4x5dtc2ZkNJAPjhW9l9oT2uaXsIc0bTjBC9Pf0a6o2YCyeqdIgOMs+cLKadF41Z6J0V1J97tWkkEiW+HHAz5Qr0t8wsH0fQ+7UiY90mf5StfZXbap90wO5P+658kbrRzfkBpysXqlVziQF6S2xokfC71eP0ldfw2mOKbG/IJbJgcjaGdRPPNE0JvxNcTyTwAidS01rnkMB5MDkhbK9sSRAc0eUfssHq2j3NOq6q+7pMoNI71J2nG0tazPbulskKXFrRaXkcfcv8An5M/qVbYC2e+SgrSuSMZkwIP7I3rLTPZW9Os2qyp7Zwa3YSZwXSD4YH1Vf0Npdy+4DqLtjaMGrULQ5rZzsDThzj4fsln499mUv1CUc/CKtf5s3nT/Rm5jX3BLSRIaOS3/FjB4WpqUqLGgNYz3cNlonyknv5rj2v/AC2uzJnHlmFXXtzGCRBPPqr6x+2K/qONyyO5MetqRB90Qe4EgR2lUup6tWMDcQDIkds+XZGXOptYC0bXQCQR3PaVW3GrB20kN3jGJz5wUjmdalIdwR+VEHt6zpLnlzi3sJg+p8UzNT3gg4k988lGUK++BiBMng+pQV1Rg+745PolaXG0NN8nUkVeq6SKklmcxjx8CO/zQ2mMqUX72ZA/HTImAPiH94eXP0VlcXLoiDjyj5gqNuoN3gtLt428DBJPeOVrjyNKkK+R4vrRqS66a7Rq7O8pupbqUN35O0CN3cEBUd/euLy13In6ePoh23b6dcGkz3KoJePgDhz6DM481Ga9au+rsp7XUQC6MEicAE8+IBwYTSytpVs48s0sa4uL5J1+GRGhUqOhrXOz2BKuLTpu4xFN3jmAjema1Y/82q9xkbWg4xiTtHHC0dG9M8pnGoS27NoZZyjyqguyoltNu/DgIg+KyWthz3O/wyrLq6g9/sywkbc4JByPJBWQc1u4O38y1/P1W7acvTroopSXuZl3VdpR2mXx3CVzUYHVNrhtc6YB4Poe6udP0YN5Cx9Lk9DCyKi5tqLagylX6bJ/A75FT29owETUDZ4kgfJWVOg5pneCB3TscSa2hZ5aftZS6bolRjwXNwO8q8c2AfNUtfq1pqFg7GN3bHgrRlyHRBn0WmGEYtqIMkpNWwsVIAHgn9ooGUSVM2guwkkhFs69qkn2JI6ARWlsAJ8UJc09zirUthnyQjKUuUjLtlTl1Paz5KrfZhxyJlXN0MAIRtPPorLoIBqOle6BShrh5SPosfqIu6RzTDmj+4Y/Ir0dtPxUVa0B5CwyYlI0hPieRP6lqNd7wc3xBC02h9TDc2apg4IJxnE+XirvUul2VOQFktS6ILZ2Ejy7JB4pQ72hnnGfWmbq+a91NwbBndM+faO68svrq4p1Dbv37K5LWbnb2CQI2lwmAexIMH5r1bQHmpRYH/iNNu7/ADtEOPzIJ+aV303QrEbzJBDhESC3uClsuBydopNKarpnknUtlVqG3p0/dY0Oa6GwATEvgYBPlBK9F6d080remx7NjKbQAzhz4H/UqHxPMnK0Fpo9OlmnTAP953vO+RPHyQWsAhpImByqelLHE0hHHybS7ANQ1Lnj/bwVNf6pNOMe6SfWeyFvrhxKqa9Qnx9Epylux7itFho1L2rnAgOgYBmZ8QR355V0/RpIhrQRHP4SR4mfDul0Vp5c4EN90A7j/ecf2wI9fFaq7phrXYGJPl6I+gpQ2B5nGVIy4sDgmGGYEZGO2fGIUeoacXSRtkRPb6DxE8K4sGbyAQMbjnPPb9SgdSqMhzW7QQ4ulvJcZ/QAD6Ky8WHD+SfuJcij9jvDgDhoMDyAzz25wqpliabw6JaDJ9OZCsagc152iQCYH5Z8cImxBqAscIDpwRnwgHwXOnhrQ/jzv56CaF1bvIDHgkjcIE4P5HsrTT7RjGkhg9/LyIEkYE+JAVbpXTxp99wZhgPLR3A8sD6K2psI5Cd8WmuqEvJST9rsdlkSMfROykQciEfaOEzwrENaRkfMJ9YE1piTy1oyvV+qi3pNqOmJaDGecKtpaiypTa+g4EO58j5harWtBpXLPZvMjkfJZGz6Wtw9zaVWHAwWh2ZiYj0VZeM3PkuwrPGMVFlf1DfbKQnbu308yJaNwLiPkFY/8fUCNtMFxPc8DzU9XoGm7JknxJlV110GRBpgAg9zAIVv22ZK49mWTJDi3HtlU7qJpfmmakOkFzsT4wtTp2o3V37oGxn+EfzT6N0IC4OcAGjw7/NbqztGU2hrWgAJrF4vF3JlecIxqCKex6aYwCRn0VtTswOESlKcSUekYuTfZH7NKF2VyrWUGSSSRJZ22CPEFRtpwVSUr5zDzhWttqrH84P5KOLRB6wyuadNFvpArltPEIqeiURbUoUu1MWqWEgdRUFxayIhGSu2hBkMre0qtGTTjIMj9vNY49eVrarmk5zZ95rsHzLSO8L1mtSBGQqe/wCm6NX8TAksvjym1KDqhjHljFVJHVlrtOtTa9jpDxIjgj9/JR3VUPH7lVlPoj2RJt6rqc/CfeaT4x4+a5fpl6z/ALdQepYfzCwyLLFdX/BpD029P+4Pc6PukiEHbdN7njcYaOSOYRjr65Z+O0efNsO/Qqr1/rF9Ki72VpcPeQYGyA0+JP7ApF8n/wCdja/k1VlfCmdlOAwdu/zKL1CvuZHEhfL+oa5e+29q59Wm4GQBuYG+QB5+a3/Sn2wgsFO+kOHFVrZaR23NGQfMBaLBlhDbu/8ABm5QctKj0yoXFsNxjkclV5tchp/oprPqyze2W3VE/wDkAP0OUzOsLKSHXFEREH2jDPpBWUpSeqLxX2LSlpoj3j8h+64uNHGCJBHdC0utrLEXNLPGf3RB6rtyJFxSP+tv7qslGS2iy5JkVK3e0mSZPELnU6r2tHs8eKrNY6/t6TTtd7R3ZtPMnt73AXn7/tAun1HOc0bSTtZ2aOw8/VKvx5OD9P8A2NY51JOSPX9LvCWe+RPiOCjnVh9V5pof2g3EbRa73doJiPPCv9Pt9QuHbnMFIGeGmckHl0AR6J7As/FLti2WOPk5PSL6/wBUbRZuad7sgNaRM5Bnw4K84qWrqrn+wZVpE1C6CSS1xMl26Z5nvEFepad0yWiX7ZPJPvOPqVZUNHptM7Z9ePoulHxnJLmzkeTGOR0ujMaBa3bX/wDWqVaREEV2gOb5te0/qFqqVh3dk/ki9sJJ2K4qkZxio6Q7QnSCShYSUpFMiA6K4XS5hREYySeElAGfrU0JUYRwrOqEDXatyxzb6y5nfH9dlaWvULXcrN16ZQj2nsqtJkPQaV6x3BCnAC84p372d0fbdVFvJKo4fYhtXU0mhUFr1a08kKzpa1Td3Q4yIFlIUlw25Ye67DvAobAdbExCfek4SgE4gLh9u08gfRdlqdvCIUysudDpP/FTafVoVZW+z2yqfitqR/0NH6LS7V1Cq4x+xbk18mKrfY/prubZo/yue39ChT9iOnHinUHpVf8AzXoG5LchwX2D6kvuYBv2JWA7Vv8A2/7Iuj9kFg34ah9ahW2TEqjxxfwW9Wf3MvS+zWxb/Yz6vcf5o6h0faM/DbUvm0H9VcSkVZY4r4QHkk/kjtrNjMMY1v8AlaB+imKZicqxQcBMU652qAOSU0pyxL2SsAcFJOGJyAhYThKEnV2juEJW1hje6KTZWwzamc8Dkqmra4T+EfMoJ9w53JV1D7kL12psHdOqH2aSPBALU05UFW0JVuKITmmEOaLGbrWB8FX3NoR2WxNEKCtYg9keSIYK4poCsxbe80IHhUV7oRHCsEzD+cFJuoVG8OKMubEjsq6rQUIH0eqajfNWVv11HMrKvYoXMRsFI9Ct+uGHkqxo9WsPxBeUOaucjglTQKPZafUjD8QU7NbYe4XiguHjhzvqpG6pVHxlCoko9tbqrfEKQai3xXibNerD4lMzqasO6HCJNntAvG+Kf7y3xXjbOrq3ipmdY1v6KnCJNnr4uB4p/bheSt6yrKUdY1v6KnBEtnqwrBL24XlX/FtYqRnU9bxCHpols9R+8BL7yPFeZfx+sfiS/i1Y/EpwRLZ6Wb1vio3amwdwvNze1T8ZSD3Hkn6qcIk2egVNfpj4ghKnVbO2VjBTKlZTVuCIaV/VBPAQj9bqO7wq5jERTYjVAo7dXc7kldMYpG0FMyijQThjETSoLujRRlOioCyEUUkXsSQBZP7ZO2omSVWkFEoKkATJLJlhyxQVbYFJJBNgKm+0VrlmNR0KJTpLdbIihuLEhA1KKSSJCE01w5iZJQhyWLn2aSShDn2aQppJKEOhRUjbdJJQhPTtCiqVgUklCBlPTlOzTkklCthDLFEMskkkUQ7Fmn+6JJKEH+7KRtukkoyBFO3RNO2TpIogVTtkU22CSSDAdtpwpQkkhYRQkkkoQ//Z">
            <a:extLst>
              <a:ext uri="{FF2B5EF4-FFF2-40B4-BE49-F238E27FC236}">
                <a16:creationId xmlns:a16="http://schemas.microsoft.com/office/drawing/2014/main" id="{2F02C3D4-7F99-4E56-B74F-88BFE67066B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830263"/>
            <a:ext cx="2619375" cy="174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462E78F5-D282-4666-83D7-2C8E035EF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8</a:t>
            </a:fld>
            <a:endParaRPr lang="en-US" altLang="pl-PL"/>
          </a:p>
        </p:txBody>
      </p:sp>
      <p:pic>
        <p:nvPicPr>
          <p:cNvPr id="17" name="Grafika 16">
            <a:extLst>
              <a:ext uri="{FF2B5EF4-FFF2-40B4-BE49-F238E27FC236}">
                <a16:creationId xmlns:a16="http://schemas.microsoft.com/office/drawing/2014/main" id="{8945CE43-E3CA-4A9D-8529-5C141EFFF3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07345" y="2293628"/>
            <a:ext cx="1207597" cy="1627631"/>
          </a:xfrm>
          <a:prstGeom prst="rect">
            <a:avLst/>
          </a:prstGeom>
        </p:spPr>
      </p:pic>
      <p:sp>
        <p:nvSpPr>
          <p:cNvPr id="29" name="Tytuł 1">
            <a:extLst>
              <a:ext uri="{FF2B5EF4-FFF2-40B4-BE49-F238E27FC236}">
                <a16:creationId xmlns:a16="http://schemas.microsoft.com/office/drawing/2014/main" id="{946AA739-D0D2-4401-9A52-CCDD37A17DF1}"/>
              </a:ext>
            </a:extLst>
          </p:cNvPr>
          <p:cNvSpPr txBox="1">
            <a:spLocks/>
          </p:cNvSpPr>
          <p:nvPr/>
        </p:nvSpPr>
        <p:spPr bwMode="auto">
          <a:xfrm>
            <a:off x="1270695" y="188913"/>
            <a:ext cx="5761409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MODERN COCKTAIL DECORATIONS</a:t>
            </a: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E17DD5C8-6EAE-4A27-8DAA-FD6A0EAC449A}"/>
              </a:ext>
            </a:extLst>
          </p:cNvPr>
          <p:cNvSpPr/>
          <p:nvPr/>
        </p:nvSpPr>
        <p:spPr>
          <a:xfrm>
            <a:off x="3870288" y="5813726"/>
            <a:ext cx="77121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Examples in the field of training "Modern cocktail decorations"</a:t>
            </a:r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403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ymek mowy: prostokąt 15">
            <a:extLst>
              <a:ext uri="{FF2B5EF4-FFF2-40B4-BE49-F238E27FC236}">
                <a16:creationId xmlns:a16="http://schemas.microsoft.com/office/drawing/2014/main" id="{F9CE3FC3-85EF-4765-9334-6A48B2B8AD33}"/>
              </a:ext>
            </a:extLst>
          </p:cNvPr>
          <p:cNvSpPr/>
          <p:nvPr/>
        </p:nvSpPr>
        <p:spPr>
          <a:xfrm rot="5400000">
            <a:off x="5481766" y="366494"/>
            <a:ext cx="3671700" cy="6629776"/>
          </a:xfrm>
          <a:prstGeom prst="wedgeRectCallout">
            <a:avLst>
              <a:gd name="adj1" fmla="val -20833"/>
              <a:gd name="adj2" fmla="val 54802"/>
            </a:avLst>
          </a:prstGeom>
          <a:solidFill>
            <a:srgbClr val="FBB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6" name="Prostokąt 25">
            <a:extLst>
              <a:ext uri="{FF2B5EF4-FFF2-40B4-BE49-F238E27FC236}">
                <a16:creationId xmlns:a16="http://schemas.microsoft.com/office/drawing/2014/main" id="{3D2D45F0-B764-4C32-BA9A-C06E4E40ABAB}"/>
              </a:ext>
            </a:extLst>
          </p:cNvPr>
          <p:cNvSpPr/>
          <p:nvPr/>
        </p:nvSpPr>
        <p:spPr>
          <a:xfrm>
            <a:off x="4002728" y="1413484"/>
            <a:ext cx="4350201" cy="4391780"/>
          </a:xfrm>
          <a:prstGeom prst="rect">
            <a:avLst/>
          </a:prstGeom>
          <a:solidFill>
            <a:srgbClr val="FBB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8" name="Prostokąt 27">
            <a:extLst>
              <a:ext uri="{FF2B5EF4-FFF2-40B4-BE49-F238E27FC236}">
                <a16:creationId xmlns:a16="http://schemas.microsoft.com/office/drawing/2014/main" id="{CDC1C223-16BF-484B-8AB1-1A11ECE5C9EE}"/>
              </a:ext>
            </a:extLst>
          </p:cNvPr>
          <p:cNvSpPr/>
          <p:nvPr/>
        </p:nvSpPr>
        <p:spPr>
          <a:xfrm>
            <a:off x="7989741" y="1413484"/>
            <a:ext cx="4298947" cy="4391780"/>
          </a:xfrm>
          <a:prstGeom prst="rect">
            <a:avLst/>
          </a:prstGeom>
          <a:solidFill>
            <a:srgbClr val="F39D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2" name="Podtytuł 2">
            <a:extLst>
              <a:ext uri="{FF2B5EF4-FFF2-40B4-BE49-F238E27FC236}">
                <a16:creationId xmlns:a16="http://schemas.microsoft.com/office/drawing/2014/main" id="{DFEC77E1-43D5-41CD-8922-494B1FB1C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7765" y="1789933"/>
            <a:ext cx="3290853" cy="4951435"/>
          </a:xfrm>
        </p:spPr>
        <p:txBody>
          <a:bodyPr/>
          <a:lstStyle/>
          <a:p>
            <a:pPr marL="0" indent="0">
              <a:buNone/>
            </a:pPr>
            <a:r>
              <a:rPr lang="pl-PL" sz="2200" b="1" dirty="0">
                <a:solidFill>
                  <a:schemeClr val="bg1"/>
                </a:solidFill>
              </a:rPr>
              <a:t>SUBSTANTIVE SIDE</a:t>
            </a:r>
          </a:p>
          <a:p>
            <a:pPr>
              <a:buBlip>
                <a:blip r:embed="rId2"/>
              </a:buBlip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That a theoretical and practical part should be prepared,</a:t>
            </a:r>
          </a:p>
          <a:p>
            <a:pPr>
              <a:buBlip>
                <a:blip r:embed="rId2"/>
              </a:buBlip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That the theoretical part should take into account the characteristics of coffee and the ways of brewing it,</a:t>
            </a:r>
          </a:p>
          <a:p>
            <a:pPr>
              <a:buBlip>
                <a:blip r:embed="rId2"/>
              </a:buBlip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That participants should be presented with different techniques of brewing and serving coffee,</a:t>
            </a:r>
          </a:p>
          <a:p>
            <a:pPr>
              <a:buBlip>
                <a:blip r:embed="rId2"/>
              </a:buBlip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need to practice performing simple milk decoration.</a:t>
            </a:r>
            <a:endParaRPr lang="pl-P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pl-PL" sz="1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5" name="Podtytuł 2">
            <a:extLst>
              <a:ext uri="{FF2B5EF4-FFF2-40B4-BE49-F238E27FC236}">
                <a16:creationId xmlns:a16="http://schemas.microsoft.com/office/drawing/2014/main" id="{413B2A8C-7B3B-4F12-875C-EFE08EF71F37}"/>
              </a:ext>
            </a:extLst>
          </p:cNvPr>
          <p:cNvSpPr txBox="1">
            <a:spLocks/>
          </p:cNvSpPr>
          <p:nvPr/>
        </p:nvSpPr>
        <p:spPr bwMode="auto">
          <a:xfrm>
            <a:off x="8313564" y="1775205"/>
            <a:ext cx="3457921" cy="3237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200" b="1" dirty="0">
                <a:solidFill>
                  <a:schemeClr val="bg1"/>
                </a:solidFill>
              </a:rPr>
              <a:t>ORGANISATIONAL SIDE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l-PL" sz="1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Blip>
                <a:blip r:embed="rId2"/>
              </a:buBlip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that the training will last 7 hours,</a:t>
            </a:r>
          </a:p>
          <a:p>
            <a:pPr>
              <a:buBlip>
                <a:blip r:embed="rId2"/>
              </a:buBlip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that 2-3 coffee machines  will be enough for 10 participants,</a:t>
            </a:r>
          </a:p>
          <a:p>
            <a:pPr>
              <a:buBlip>
                <a:blip r:embed="rId2"/>
              </a:buBlip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that I will need specific equipment and vessels in the right amount,</a:t>
            </a:r>
          </a:p>
          <a:p>
            <a:pPr>
              <a:buBlip>
                <a:blip r:embed="rId2"/>
              </a:buBlip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that I have to provide the right amount of raw materials.</a:t>
            </a:r>
            <a:endParaRPr lang="pl-P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387" name="AutoShape 4" descr="data:image/jpeg;base64,/9j/4AAQSkZJRgABAQAAAQABAAD/2wCEAAkGBhQSERUUExMWFRQVGBgZGBcXGBoYHBgWGBcXFBYWGBcXHCYeGBwkHBQVHy8gIycpLCwsFh4xNTAqNSYsLCkBCQoKDgwOGg8PGi8kHyQsLCwsLCwsLCwpLCwsLCwsLCwsLCwvLCksKiwsLCwsLCwsLCwsLCwsLCwsLCwsLCwsLP/AABEIALcBEwMBIgACEQEDEQH/xAAcAAACAgMBAQAAAAAAAAAAAAAFBgQHAAEDAgj/xAA9EAABAwIEBAMGBAUDBAMAAAABAgMRAAQFEiExBkFRYRMicQcyQoGRoRSxwfAjUnLR4TNi8RUWQ4IlksL/xAAaAQACAwEBAAAAAAAAAAAAAAADBAECBQAG/8QALxEAAgEDAwMCBQQCAwAAAAAAAAECAxEhBBIxE0FRImEFcYGRoRSx0fBS4TJCwf/aAAwDAQACEQMRAD8AsFAFdAkUOTc16F0ax9w9tCQSK2E0PTcmuqXzUbydpNAr0IqGHDXsLNRvO2kutVxCq627edQSDFWTcnZENWyzCK5qcA3IrlxSCw3KCZPWqrvMSedcguKjoDFMfppctg+pEtNWJNjdafrWIxNo7OJ+tVLjOGlLWaTPqaXcObUVjzHfqalaZeSOr7H0MhM6jWtkUOt0lvDEqB8wEzQTBuMVqzBxIUE7kb1EtP4Zyqew1KRNePArlZYk28JbUD25ipCgaUnTaeUGUr8HIsV48KpSWya2m2qnTv2LbiJ4NYWKIC2rPw1W6L8Fd5ADNb8OiKWBXC8um2xKiAKt0Dt5EJri49Xu3uvGBUn3RsetLF9xcltSkkRBiY39KjoyfBbdbkNvOxqTQi8xlOoCte360m43xyFSkGPz/wAUru4i4pWRBMq6frTNLR95g5V1wi1MPxNlIzLUJ9aiY/7Q20IIbMntVZYhYusgKUokHeuFu14qgJ0Joy0se7Buu+yCQ4icdUVqzRPyFSEX6gQpCj9asPCODGFWwEA+WKTuIODl2nmbkp6U0oxtawBykncbOE+NUKGRzRQ5GpHEnFyEJlCgfSqxaQHOyum1cnm1DQnSqKhFKyRbqyeQo/7TnQqBRfCfaiSQFiqzu7ApVI1FdLVOtDlp4eC6rS8l8M8aNFIM71lVChwxvWUP9NEt1vYvIW9dE29e/wAejqK8qxZA5is+3uNG029dQ1UM46nrXk44mouidrCSUV6CaEqx9NRXMfg1O6JGyQduHco0iToPU0vN4i4zcwtUknlsBXO7xXxAkAx5hQ3iF0oWhR05Vo6RRs5IVr3WGWPxCz4tsFdp+tU/eJCHx3NW9gFwLi0jtFUlxZcFF3H8qv1puQCIwYxaFVsTyFJWGOAL+dWKhJcs1+n6VVrLsOehoUSz5PoDxAcLB5ZarzCVwh6OlNybv/4QHtH3qvbC5ht3WonwWhybs8YUw8lSTGokdauW0uAtCVdQDVJW+HlQL6/K0j4jpmVyA60yO+1BppsJSZyiPpVJK6RZcss/Ss8ZI3Iqj3Paw+snJAHKgGKe0W6XI8Qj0qOlI7cj6Ce4lYQYLiZHcUAxT2oWrUwsKPQa1Q7Kn1AurBKTzJrl4JWoQdCdqv0sXbK77uyLZsvaK7dOwhORudzvRDGLlK0wtUx+f60jWrCmwkARNcMTxNQVkBPeaya03KVom3p9LwxzRjS0QESUDkKHYy0/dqBQgISRHep/CCFLa80Gj1hbOJcIgeHHzml41al/4CzjCEnjK8ihh3s1JOZRmo/EHBotQXWzqnXL/arDZvwnWgfE+KgiFCno1Om+cikl1sNFfOKcusoUCBy02qXd+zp1KM7MlW/rR+3ugtSW1pCUbyn7bbUzYVigblMFSBzjYdzTlLUwk7SwxOtpJQV45K9wPjV61V4T4IjTXf8AzVj4ZizN0mSQdOdA+LOGEXgzoEK5EVXLiX7JyFSB15Gm/dCXGGP3GXDbcZmQAodKRlPEHK4IPWmbDOKs6YUCT6SaIO8OG6Rm8OByJ0qHJLkjY3wIN5Z6SNRQxVsR2ppvMEetVapKkT6ipo4TcuUgtpCZ68qh1ILlkqEvAmBw1qnpPspuOak1lV6sC3TkQFcSOH4TWJxx47INWgjhBr+QVLa4ZbHwCkenHwOdZlTjELg7INe03F0f/Gat5GBIHwj6V2ThKR8IrulHwd15FSITdn4DXX8Fdn4Ktn8EkchXNwoA1iu6cV2O60irW7K6G6KMXt8DbxfpUlKSAHmxKk9CtPxDuKY8Q4mtmQSpadPSkLib2htXLLjKESFCAe9EpJxfpB1Jbl6hy4YxMsNE2ziLxvkG1AL+aFGQarji60fW6p5bLiCpRMFJ0k7bUmWGZKyAopUDyMfcUZPFF0gR+IdjoVk/nTcsiy8FocHS5bKBB939Kqq/tFi4WAlRhR5HrXS64nuEoGW4cEjWFRQJzGXlSS6ufWqQfgvKNnkuA40gYMlkuJDhMZSdRrOoobww9Zsha7jNcQAUoTogq6KJ3/KqvYfJ1JmmNxzKwOpq6TIwTeM+L13joJSG2hohtHupA5mNz3pXVbgmBqTyrs89LeWNSZmuNhcFCtdxUlU7BW84eQzbhzNCzy79IqBh+HquCEoEq5/5r3d3ynFSvYcqZeDy0gytXh5z6HL2JodabhC65DUaaqTs+DVxhb6G0suIypUNDG47UwWHCjVswFutHMoeRPxdlVM4vx5wiGkoS2EhKSo5iQNcw6E0vYfxRcuHKpQJI0G5gdJrLq1Jz/7YXg1qdCCStHPudL+7U3lJRttpW/G8bylj3tc0VIOHvvIlxwQqYBgfSuNvY3bKko8UEfCYBjsaTksWv+4/BrlchHh8uWyykiUnami1xsJWvMDlIEaTrQxFlcqT/GShfdOhFc38RbbKUKS4lXp/fegp1ISBT21Xe2fY4vcVBp1QUg5eVAOIOIE3BKAYnX/FF7rF2yrKpJPqmDQtV00FElgLnQciKYoVN0/UVqUrQvFZA+DeKlfxaTHeieGcavIzIWgBJPmncDbSjuCYQpSszoyJ0yyI+lRPaY4yhpKEJHiKiT2plK8n+50mm0vuMnCbrbwdU2o+GkCAesEmJ5bVwcYZvElCokGD+VQ/ZliTLbSkrUASOdeMCtchdeyktrWrKRrpO9NRr9OGBLV6dOpjhfkbMEwJmybhKJHXc1lximcZGynzdOQrrgt2lYgqkdKjcR8KNZszJLTp1BSYBPcbGhZeW8CeOHyeLvh1biRC4J7aUOftby1SScikjaNDXfC+J3WD4V2mDyWNj86n3+IF/KUQUA/Wu2x7cktyjzwQ2cbVlE5p+dZTKzcoyjyjat1PTl/l+CN0f8fyTUxW1PIG5Aqgb72hXjKAgLJjSYkmhX47FLs6JdIPUlI/StDbYV3XL0xDj+zZWUKcEjeNY+lLuL+2y1bnwwpw9hA+pqsrjhK6t0eK+U5TuAZNecFwmxlS7pRHQSYI+W9dZWuTd3DWMe2t18FDack8xJP2oA/jt06AEurJUYgmNTRpXGWH2wi3tsx6wB9zShc48XXysJ8ME6Acj61MUvBEr+RysfZZdOjM++lsHp5j9TpUDibhBmzQCy+XF/ECQfsNqC3uMXLhCVvuFH9RAj5VCusRyjIjnuatkjB5cfhebqK068VVxDChlzDSaLNYanedOlSQQnGvKB2oasQKJXq4ntQ1DkCDzqETc6221MVzdBLSAdyKg8N4G5duhq3aU44dYGgSOq1HRI7mpfFPC71tc+A+pBWkJP8ADOYCRIExvV72RXlg113zTXpthS1Tzovw9w0p93KSG2kiVuq19EjuaarjDrNsI8JSSqYUucxHeNppWrXVN2GqdFzyhcwfhZbnmUOe3M/LkK88RWS21AyIHw9BtTlaNOshSmnEuFRHhxCgAebsCe0DnUVeHOuuHMtK0qElSUZdTuCFaiDprSuoqSh6x/S04ttMh4BwqzdjR1xSABCVESDzGnejKeFGrZfkVKjoB0HWKhYcybErynN4hAjYg0db8V4aQiYJUUyokflWdKpvd1ew7Jyh3Blxh4uCW3FKSAYgDWd9CamucGNBCQH3Uj151DxLhB9xKlKfUFJnIEwMw5gnrUrC+FLcpSVXD+c8lGCD+VTe6tfPgrvtlN2Mw142zoaXcqKjsFDQjlBotf2ziyFKCVx7pG88qX+JOB3AhK2XVuKCtiZKe4nl2qBh790kFCbgqWTBBHu89CRVZRW28mES6j3QaOz9rcLfLcpCxr5huPWp+C8NuKcbW8dJMQIo3huArSEuOLC3PhV6x5SOdGrdStQ6kBSCdBsJ2j5VenTfcHOtm0CDjSSlPn3QNPQVS3FmJrcfLhkpGg9KsX2g8WhlGUQVrEDsOZqvLJ0ODLE1p6emneTM7U1ZU0oL6i+cWUToSPSr1wbES1hNspCc05QrsDuarS19lly84ChGRB1zL007Derc4d4a8C3DLjhWPoB6ULVbUkoclKVVyXrO91w0QQ/bKhZAJST5VH9K5HFfxSfNLbjR1TOoI3pkYtW8oTrA21qM/wAIW61BYBSsGZBImf5uoocY+CrqJqz+4NLTamsr4BQeu9Q3sBU2nNbLlvfKeXpRV3Clt++nxEAykpEkDkCKGniRAUq3SP4joMGYA03J5VaVmvcinuvZA/8A6okaKJnn61lcLPCbdKAH1ku65oUImSdPlFZVv09Tyg1o+GV8pZSpLgSCpszB5xWsT9qVx7qEpbjoJrrnlIPyPfvS9xBhMeYD/IrUnBPJmQk1ghYlxLcXGjjqlDpOn0rph7odQUK94bUHr2y+UqChuKqsEvJt9opUQeVeBRi9a8VAcT8/WozGCuqE5TFSdc62LwWkoVuNjXuysAJWrWK922ArJgA5+QHPtVh8L+zNTgSt8FAjVHX16UKrWhTV5MvCDk8CPY4LcXq8rSDlHPYD1NM7/swxBtvMEodAGyFeb6HeriwnAUMpCUJAA6bUat2TGmlJR1NScvSsB5U4RWT5Lew15zMAgjKYUk6KB2gjrTrwz7GXnk+NeLFpbJEkrgKI9D7o7mrD454mssLeL6bdDt45AmRCRrC1DkfQSeoquOKeKXb2HHXStO6UDRCf6UDn3MmtCnLcris007DNde0VixCbLBbYKUrTx1iAogaqEwV6AnMqB2NBlYRmWXXjmeUcytQoqVuSY5elBsLVs8sQgZk54J82WY02mQPnTDnQhvIrOHlZYMEZEGDvMg66yOR0pTVVprEWaGj00ZWcv9A3FL5RCgIG8gaTr0FNXDNmyzbNqJSlxQzGYJgkwRpptzpce4YdW4rIPEKSMxBK/wCnzHeenajWC8LeIpKXCQW0iEqVsnUlSp39J0pOnezXf3NHUbElZ49j1iGGsLuA7nykRMEgKEzBUPT7Vu6fSlRKSoH/AGa5o7ASR3plRw0wG86yEIkQonKkkmBM0v4vhKw7mQErEKQRn0ylSchTlkBWh1/3bVWVOWN2EBhVg3jLOAdeelLbISDEKV5cum+pMk0Obw69aWkKfmZnWdo5+nKmZ15K1Apytpy+4mTmI3gk67/bagWOXPjfwm0rWlPlVlOVJ6CR+f2pZ7k3HsMQkm1glJtXoBNyYJ0KojX5VLssBe8SU3C9NYMZVfalBriRVmfA8EJED3lFYgmApIP+edH7VN082FNvrBBAhACQesnkaE6LjJNvDCbm00mhkZtXiJQ7tMiPi1G1TGMMUcrrgScnPKASec/SqxdxC/ZW6RcFCUHzBZBIJnQjKTrptTdwhxW5eSyHAohOZQIEzMEgp5aDeiRoOK3N3Xs+4vKUuF+wyXGIZAcg11MdPSg2NcR+C0XFnl+xUvFGvBO/vg78uooFdYS3cpyuElOgjNln0FTPWU6cts748IPToNw3wX3KpunX8RvAGwVLWqEJ6D96mrt4T9nLNghK3gXHtyoCUp7AfrUXhPgG3tXhcMkqUJASpQMTpI0qwRiaFCD5T0I/WiT+IUqq2wlt8Xxf+/MypUZwleWX3Al7fLJhCFRyMRWWDa/jQfrRsgcqiKZUmSk5ux9etBqKUmm2/oQrWskS7dhJ3EfOpIsyPdJPY/3oNeYyhGQTqVAQd59OnejVncyB3o9GdPf0+ff5gZxklc209yOh6UscWcAouZcYIbe3PRfSeh70zYk3Cc43Tr6jmKywugsTNPJ2lskDjJx9cT5+uHPDWpC1QpJIIJggjrNZV/XGA27iitbLalHclIJPLUx2rdE6HuN/r3/j+T50JjXl+lTrq2JZAI3nLFA8GuFLQQrVSefajVo6VDJOqdU+nSe1aXJlcCzacIreWrKYAO3MVJueDPC1JmmKz8Tx0qabK82igkfc8hT0xwgXh59B05/4papVhT5f8hYwlLgqFqzKVAISVJXoUgSZ5EAVYvCvCT6m8rqQgTpO5Hpyp8wfhFm2H8NsT/MdSfnRtNpMQKTnqKk8QVg8acY5kL+EcIMsGQgFXMnU/wCKYm7WOX+KkQECVHXtQjHeJWbZouOrygdfyjrQ3SjB3m8/kupSliJ6x/GWrJlTrpASnrzPIDqapjiX20XDshj+Gk6TzjsKXePuO137s6hlB8qf/wBHvQzh3CE3OYlcZd08yOtMU6V1xb2Ocow+ZBdfU6oqWoqUdSTrJrdoVe4kzJ0HfpRu6wKSG2kkqJgAbk1PwvDkWywpQS66mJQqC3BESVg5RBInU6DvR3JQVgai6rv2DjHD7bTTSc+Z0kEpbJWMx1za+XNB5nStXd02yWvHQURKYSkjxNZK1LUdSRvHX512t2Vvgw9lGhPhJyxm5Sde0QNtAAK833CzTjajmWtYnzFWbUAjmY3HXrWdOa3ZNWmrRsGUcVokN2jK3jGmVJSkD1VqfXtWr+7vFJKvwqP/AGPmIH9J3mlHhfiP8KspUZSohM6kjcggjQiTqDv8qcf+7oT5Ulem5hMdZ6R/ahVUllsJThK9lG4DsMTF0lSVZAkFJWlWcjODpKAYkciaZ7V5CBlSlJ0ELOaEzOUQDrz7DSkm7uQHFPoSUqghQgEep116/KssXlOIltZAV8ICQkkznyxzP68qinxeLx4Oq0/VlErie7SnyrWkhRACkgDVMmTA3g6ffrXjDLxtkgIuMzeZOUqTrk3SVBOypP0qd/0HMkoVlSlUeUeaIkmFq1nlr96CpSGnktg59NQE5ZP8smBpI26UwpKS2pANm31NkziG5YudEpKQgaLCZidwoaSn+1SeCH3vEKFJUSBoRrmjQanfT8hXnAVNuuFCUALSCMqpEEZRIiQTJjvUm0wm5XcJKViVglMLyqAByrJSNQZBE9jQUp5VseBj02z45Cl3YquLlK0KyKSgpcynUoBJCSkbwZ8u+sV0wbGsPZchSA26lRK0rIQpEAHVQgKBMaTpNTbZKLVrPrsZAAAzJJlRG0wT13NU9xRif4t9x/TIFZUjKE+WNCR1otGnuF5vt2HDjHi0vXSUpgIamcqpBKjm3HQQPrXdjGARVdWzkUw4eTANJ6rTReWem0UodNR8D5YY4tMAGUj4Tt9taYXMeQoJjQ8x+gpAsbmi7LmxHWsStCycezL19JTk91hws8TPWjFrdA0oMYiCACNeXy/OiVpfba0lTr1dNK8crwY2o0l82sMF1hbbsZ0zHyPyPKu1ojLpOx59Ki2OIg6K+tZiVxkIPI6V6KjXoVodWHK58mNOE09jDNyMyFBKgCQQDvBIiY50ncEYqVN5VHzJUpB5eZBKT+U0Zt8Rqe08k6wD8v1rRU1W2tYaF7OF0TQ5Wq0Fp6VlO58gLHzdhHBl2t0KbTkROpXoCnsnc1Y2D+zlCCFOEqUO8D6Df503sW4GgTr++dTWLUztP5Uk69WrhYXsN7IQ/wBkKxwZDYhKQOwFFmbXp+/717Q0lOpOp+Y6aV4Ve7gaD986tGjCGZsq5ylwdsgT72v76VxViGmmg/f3oPfYoEGSqO550l8VcauJSUsp/wDY8vQVyrSm9tJf35lumo5mw/xZxy1aJlRBUowhMgFROgjoO9Vvi+CvXRLt05PNLST5Uj15mkLilta1+KpRVm3JMwf0px4D4i8drwlmXGxpPxI2B9Rt9Kbo6ZQ9UssDUrN4jhAW9sUpBbKYSdqGYDhjzb2cEIQkwVq2I6Ruab8eUkKMDbSeU9JOxqAnC31jMhuQEyJj12584qKuo24X3GtPo1Nbpv6BFFn4nmElCjEgQVdQmdxv+VTsZwNtTaFO50JCAUHQZhrCSD5o05Jn03rWCp8YJaVdXASIllMJgx8K5ic3ICaOt4BbpkeASoAZlqVME7lS82+o8u+tLPPq7jb9PpWDjwyEJaP4S1W9J95w5EJUqZ1Ks6zB0MAATB3JjP4E9cFS3MqAPLla01GnM+ZPf6UMxMqtHg609CT5V5HIUNISSOggekVLveLXwkJ0cIPmOcFPLoJMyDMwZG9TUe6N3j7EU4uErRfPm5CxvhFSW0qZJKQPMBEiNwJG4n9RvU/B7xHhAqSAoZQqUkAiD5p2ObmO07GtfiLpxsqAKljoMoE8vNqr6ULu2ElUOBLCFpGQeZaCrUqVnncEwTGxjYUKmo1FZhqkpRdgjf3Vs+ktqKSkgmUkBSTpoDt9dKXLc/hlqQmHGlKSU6SUQqSpK4ELAJHeaabDAbYkStazAPvJEGOqRrFS/wAAwGtAmUzBWZ1nbUxr1oe7pOxa8ZoB/wDeCchQArNPSSIMiBynUR3oZf2K3S2RmC5WTEAjbKhIG4H1MnTSjGELbBCXAlJOZQOg2MESN9+eu1HG7RsuhawA3sMisubymICfe066bVG6VKdksEStJC7hVusPt3HuJKvDISkhS0KhKlLB2mZ78utFmLZCrgLbIQ8szmzbaqiFbjOTmjae5oojG2wIKApaEoUSjQAeZKVHKdd4+vWhGENlwNJLBnQqe0k658hAEZtiRyzego8pbluZSMdqtYN8UZWrO4WApWRoCVJ5OeTynYwoiek1QpeOoG1fRXESGF2T6nlqS14LoOXQwrKQJAOuZCOR3r5uacg03p4rbdGdXqO+1hG3XTfgDKiPdJFZwjwV4oS47MmChsDUp/mV0FWxhHCrTSRnyk8tJ9PSla8er6YmjS1zowV1kTsP4fU8ZbPlAkqUClM9AeZ9KNt8KvoGoSR1Cqc7e0bkJJzRsNh9NqKuBJAECKWfw+E1lkv4xW4VvsVqvDnEQVIMDprXfDbfOojNEED/AO3T5/kasRLSVjlG1C8V4WSsZkABQIPSk63wlpboO/sEj8V3+mat7oENIKVZTyqYoFSYBjpIBH0NDQlSFZVCI07RRBhdeSq76NRuF0yaqur8gm5CkElTgbA6AJH3obb8ZjPkQ6cvwrIEKPOD2rt7TuGVXNl4jc+I0CtIE+YD30Rz01Hcd6p3DeIdMi4IPXmeRnke9ey+F7K9PfJepcr55T+TRlVZPgtW+XfrcUpF0pKTsEhMARy0rKTmeInUpADwAG0gz86yvQWp+BKzLzQsb/c9egTufnFdkYiCkjpziB8qEKdHYAb/AK7UOxTiFtlBUogD96AdfSsfrtYiaHST5C91cnNJVAG39yf2PWlLir2ls2oyghbnJI3+Z5VXvFntOecJQzKEn4z7x9B8PrvSGl2SrMZzayf5us96PS0s5vdUdl47g51YxxHP7FiYZx4t+6yvkZXB/DgQEHkn59aZb61C01UVvbqXt7ydU9THTvVo8NY0Li3BP+omErHeNFehGv1rTpxiltSsJVG27sU8UsQMyFbKoPw5ZrRcjISHEKk90c/UEaU78RYbImKG4JZjMVkQqCgHtzH1/Kq1Z7I3L0afUmohG3ZS44pKhmKvMdSnKQZ1EeadhrTXiF+2ygJBCSISVR5tdYbQdTpuo6DvQN/DcqZbBVJBUVA6EbQego5aBsgSEiI1Ik9NzrWVuu7M2ZJKzQsX106kpWyFZPiPlbJk6QAJAPPrrU5vCV3AK1vEJXoppo+HqNRJ3V86ZFtIWNTm2yhPWd9tRQkENqMrUOvl3BOyRz/zVo3atf5FXO/CydGOFLNtJAaAKhErJzAkaxP50nOsItHyHPClE+SIC0GYkjUq6dKY8TDrpKW9B8JIknSI115zNRrrAcluta4dWkDcEEDY67k6elXzH/06LvhvLO7PELeQEKKToRv8o17xXHELnxm9lQmSFARvPqCP0qFg7jakggo6BITBEbkyNBoNudGbrF0nyKIUEg+ROgMRHcj6VRra8F1ntkTMrlugPZHAjMUpWNtgcqo93fSRrUzBcXS4HAFJUpYHkyFRkTABO3eN6M3+LKcSW0ylC0edJy5ZMe6kaCDlIorwXwW2wnx0ozuHTzLAME67wB1+tXltn8yLypK3Yj8KcNoWUqW2JKj5YVlEj3s+gTz01jLTFiyGrdClnRCUFR1MkJMyTySSUp+cAa12xJxxC1BCwPKIzAKGWdYAiI16mk7i/HxcqFuVENNKzLVI/iGBlTGwAknXrtXQp25KSqOT3HjDrZLuUuBKFKTAQ3KiYUVI0MkAaCFUTYw3KsqzxmOXwwY11lWUbHQfTvSTj/ES2TkbyNluQkJMlIj+Ye9O/wA63Y8cOtsl17Ic0BKZIUoCZITyB66da6VKbRKrpvkJe1HioeAbRIAOZAKk80oElJ7SpO3MGk/gHh4XNyCoS23BPQn4Qe2k/KgmKYkq4eW6v3lkmBsOgHYVYfszbCWZ+JaifknQUed6NG3diN1Vq7ksIcru8cShRbGSOfMgbVy4X4rLgyOqlQO/UVKxReZlYG+Uj5xSDw2oodJ5Rv3oME45LO0sFr27qlOJg6g6TtFMDaid6QrDiVE66UyYdxG2fi071aEkuSs4vsNFsmBHKpnicqH210lQkGRUpt0Gm01YVaPFzhaVzIpJx7GVWClnw1FCU5pkR0PfTSrDQqlnjzDs9stQOVSATmidPikcxH5Vn6zQUaqU2sr6BqVeUbxFjhzjZu5ShClBLpnya8tdCe35VX/Hfs7863rYaySpsesynp6VzUgN3TbqShDhUCUJ0BgxpAgT95ohecaFu+eB1bzxHoAD6GZpH4fpVptU3T/4yj+U1/UFqS30rvlMrlrHXmxkzRl0gjUdjNZVqrsrB4+IUIJVqZiemtbr0VkKeoMOYqpUgaA8z+YH96B45ZFSSTqepoggxXtzzCDVKWnhSXpRE60p8lR43YwTpQ62tc375098R4fvpSzhLYzqZI1WRkPRWumnXQUWxVM621mqA4DORQSpEHpIVoNttPXkKJYXdm1fC/8Axr0MbZZ1iOaTr6E1xt3fDJn+lXpOh/8AU/Ymu1w1nGUkyPd/q7/3qUiGxxJVcHI2nMYn5dfSpGF4CoGAdj9+evrS1wxxOLZBSZCjpPMAaZfQU4Ybxfb5ffAMc6RrzcnZGhp4OCvbkkqsXEz5gN9N/wDmh1ywtQyg7kFRgaDYVFxrj5tIytnaTPelFPFxWrVRgmSKUcXza4/B3HVrDSIClq0mFZzuekaCottaJLiT5lpToYUU76bnpUfC+IUEADWNdRz2joRW7vEJUBPl3PIfMihSlJvaGhB5ZLxBTiE522iVpITA1CgowNtuWooS9xKpxQbWjw4kKK1aSNxtIptwC4XBUVZAlKUoyiQop2Ks2s9x0oTjlgHXR/AJWEq1CgEwomZHUyTR6cr+mQtNbXdHCxSlwFDHhpWuAI1HeVcutem+E22fOuXF/EqSEk9SneOQFFuH2EIYOVIzEwfLt2Ecqg4hYOrURmUlBEyAPpFFmtqwCUt75sAL/FQUZEJAIIAWdhzAEV6HEF0wcvjhR8spUkKOmv7FSmMOQklsgLk6L2KSNToOtQsYtPDSlSEZSk7jZSTptvXJJLJdSu9qGg8VKvm0pUgMLjyrCZTniAcp2+tJ/wCPS2yoK8ykSlXI5ydFa+lG8DdCkFbuqE6IBUBKj25jvSnxvKAIIhfmIH8x3nqdtaJFvdYpUgtt1gUrq4JUSdSajOOlUSSYECeQ6CtrFc6cirGZNtmCrA4QvsjSBMETP1/4qv4orhF+R5Z1G3cdKHWhviWpS2ss65x0kKSBy070r4ddkSkCDJr3YpWvQaDuanowMyVDeKQqVoQw2bWn0U52dgfcXBjc6VwTjDgQoawREVPubUpPmBHflQ59mdPpQ1WUhmehlEa+DOLlIQGyokg8zyqysMx7MaoFDJSdDBp54FxZxasqjOv2qs3KOYsQqUV3Lqs7qa64k0FMrCjoUKn6GheFyIrh7Q8XFvhtw5pmyZU/1KISB96fpvdHJlyVngqE3im0ruH0T4IIAyglxxJKUKncJ92SDHlpG/HeMSof6qtVJ5LVuVJ6K5xz+1MWD8VGSl2FJVv29B0qBxNwZCfHtfM2dSgalPdPbtyqNPS23k+X9kvAWrKOFFY/N/IJTiChoFVqo6MXTAztBSuauvespi3sC+pcHiViXI57VGcfA/fzodeYjG2/50diyO2OEFJ+9V5ijcKkbjUEdaY7zFZHrSxiD4mqsuhgDiXW0vD45C08gsQFfXRXzrTbmkc06eqfhP009RQjhrEcq1NqMIdHPQBY1ST+Xzomo5TMbSCP9p3+YiflVkQzjizQELSZzDzdlDnHQiKBOXJB0NHb9JykDX970urbJNLSitzH6VR9NGOPE614S5rWorxOtWSRDqO4xYbiBAAJpkw7itpohTjSXI2SdjSGtzyiK4KuDS3Qu7jj1Ppsy7sE4xaUtEBIn4QNNal42oStaPLBBSdwTHM96pnAcU8JwE7TT+9xYi7t1IScikKBgn3gOVV6e15KblJXiHsGcUlMjY/DPPnW7u5UZA0UNSroBrS5bcWhtOVURO86g+lQ77jRK85SJKh9+tEavkAmEn8WyjO2ZWSSslI3rdzw8+WkuuKOVYkdBzE9KT7TE1Z8y/d7n6UxtXl1+GCC6FMk5kidPTt6VEmu4xTj4JyMLQEIWuZCgBHOT+WlK3tEgOIAMwDtt1p0Vdw0EROx9Iqt+MbzO6B0qlC7ndhdRLbSsLs1utVtA1rQMS5upmFsyuTyqIoQal2DsGh1L7XYc0m3rR3cXHXAr9kSm4QVBUQpJ1T8uYo226mcras6Rsecd6RGbiizLqm0hWozbGsTUUdyse7oVIyzf+BuI5KqNfYGFpKmxqNY7UJtMWM+YzVi8B8SMtKUl2EhY0XEx2Iis+FGUaiTdvfsE1m+nRc4x3eyKrfQB2PSj/CCsq8wnpXHiy0Sl3Mk+VZP19KK8MhtsArUEiecD6mn6ct8FJHmtW9smmWNh99mEJVBqqPbTxdmcTZNklLZC3SSTmcI8qR2SCT6ntRPi72ltspLVnCnDop0e6nsk/ErvsKrbE8VVcFJdyqKdsoA36q3NalGm090jCqSTxEgsOzR3COJ3WNBlI6LJA+g1qBbYa64PK2QOvugepVXdWHMNf6z0q/kbEmemc6fY0xGObgpMjXaEOLUspAKjJCGyEyegzVlSRjVuNBbyOqtSfUzWVexTAx3mJ9KB3eJd6g3N9POh7jxNc2VSOr1/UUoKqkMWk70TYs6gsACgppntrrxGgv4hor1H96g3lhpUbCrnw3Mp91enz5GrIqwup+EEdNB/Sf7bfSgN3cebSjNykgH5/5FL1wklR0iqyjeQSE1GJhVRDDcBW6M5BDY5nn2H967cI3yUPZHEghXukgeVXL67fSni6d0gHTaptYhzuV3iFvkMAaVBNMmMtgzS28IqEid+MmgqK9JeI2NcyqvNWsRvfY7FwnevTbsGa4TW5qLEqY14v4KrdCmVSVFIXOhBy6/Ka52GI5UBAJyp1+dLAXXvxzEChOkMLU2G53iuEqg69qU7u6Liyo8zXGa1V4QUeANWvKpybrCK1W5ogEnNNB1GmjqATE++gdP9yRy5j01jJBBrmhZBBBgjUHvRFRDic40UPeHfr6GoauSntYY4QwhV3coaA5yfQVZHtUaZt7dhkR4pMwNwkAgk/Mionstbas7Z29e008s7wOQ7k1X+PY8u7uVvvKjMdBvlSPdSKzXT6s21wjXpatwlFzfB2ZeotYXpBApat3ydAkmOlEbO7ykFQKeYJoNXTylhI9RQ+LUIxvOSsMnHALdkhQOVRWPWO1IbKXntsygNyTp99KmYxjAdUCtSlxsNkj0qIi7WrRIyjommtHpnQpbZO75PIa/VLUVnOPBObwxATLrmUz7oEk952FejjLTUeCyMw+NfmM9QDoPpUNSY94x9z9K21Hwt5j1Vt9KcSEGzLrErh8+YqP5CohswD51SeidT9aasJ4JvLvVKVZOvuoHzMCmG24Hs7UZrt8KI3ba1PpmP6CuckSotleJt0cmVEdSTr9BWVaCcasgIRhxUkbEhRJHUmayq9RF+kyo0pKqmMWtbrKsDCDFtU9hisrKkhnq5tpTS1iNvlMjlrWVlcQEUO520r6/mKiuNAzp/wAdK1WVcqQLi1Oqgfdpqw3FPFZCj7w0PqOdZWVBILxJ6gD51rKyoJONZWVlSQZWVlZXHGVlZWVxxlZWVlcce8mk15ArKyuOJTNodz9KkJQE7c96ysqCbhVzFHnGUslX8NJmO+wmoDjKUEZjPasrKhRS4LXbZteJKPlQAkVG8NS9SfqaysriWSAW4PllWkawBG/rNSbSxddISmBOwED71lZXPBEVd5HvA/ZGogLuHA2nt5zp6aUWcvcPsvKyz4rg+JwTr2B0FZWUObsrhYJNnK8xe6fQFOOhhkyAE6nTlA2oOotp/wBNGZZ3cd1M9QnYVlZQ2GXg5m8c5vr+UgVlZWVTcybI/9k=">
            <a:extLst>
              <a:ext uri="{FF2B5EF4-FFF2-40B4-BE49-F238E27FC236}">
                <a16:creationId xmlns:a16="http://schemas.microsoft.com/office/drawing/2014/main" id="{0A370A76-D0FC-4BBA-841A-323EF17A875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830263"/>
            <a:ext cx="2619375" cy="174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sp>
        <p:nvSpPr>
          <p:cNvPr id="16388" name="AutoShape 6" descr="data:image/jpeg;base64,/9j/4AAQSkZJRgABAQAAAQABAAD/2wCEAAkGBhQSERUUExMWFRQVGBgZGBcXGBoYHBgWGBcXFBYWGBcXHCYeGBwkHBQVHy8gIycpLCwsFh4xNTAqNSYsLCkBCQoKDgwOGg8PGi8kHyQsLCwsLCwsLCwpLCwsLCwsLCwsLCwvLCksKiwsLCwsLCwsLCwsLCwsLCwsLCwsLCwsLP/AABEIALcBEwMBIgACEQEDEQH/xAAcAAACAgMBAQAAAAAAAAAAAAAFBgQHAAEDAgj/xAA9EAABAwIEBAMGBAUDBAMAAAABAgMRAAQFEiExBkFRYRMicQcyQoGRoRSxwfAjUnLR4TNi8RUWQ4IlksL/xAAaAQACAwEBAAAAAAAAAAAAAAADBAECBQAG/8QALxEAAgEDAwMCBQQCAwAAAAAAAAECAxEhBBIxE0FRImEFcYGRoRSx0fBS4TJCwf/aAAwDAQACEQMRAD8AsFAFdAkUOTc16F0ax9w9tCQSK2E0PTcmuqXzUbydpNAr0IqGHDXsLNRvO2kutVxCq627edQSDFWTcnZENWyzCK5qcA3IrlxSCw3KCZPWqrvMSedcguKjoDFMfppctg+pEtNWJNjdafrWIxNo7OJ+tVLjOGlLWaTPqaXcObUVjzHfqalaZeSOr7H0MhM6jWtkUOt0lvDEqB8wEzQTBuMVqzBxIUE7kb1EtP4Zyqew1KRNePArlZYk28JbUD25ipCgaUnTaeUGUr8HIsV48KpSWya2m2qnTv2LbiJ4NYWKIC2rPw1W6L8Fd5ADNb8OiKWBXC8um2xKiAKt0Dt5EJri49Xu3uvGBUn3RsetLF9xcltSkkRBiY39KjoyfBbdbkNvOxqTQi8xlOoCte360m43xyFSkGPz/wAUru4i4pWRBMq6frTNLR95g5V1wi1MPxNlIzLUJ9aiY/7Q20IIbMntVZYhYusgKUokHeuFu14qgJ0Joy0se7Buu+yCQ4icdUVqzRPyFSEX6gQpCj9asPCODGFWwEA+WKTuIODl2nmbkp6U0oxtawBykncbOE+NUKGRzRQ5GpHEnFyEJlCgfSqxaQHOyum1cnm1DQnSqKhFKyRbqyeQo/7TnQqBRfCfaiSQFiqzu7ApVI1FdLVOtDlp4eC6rS8l8M8aNFIM71lVChwxvWUP9NEt1vYvIW9dE29e/wAejqK8qxZA5is+3uNG029dQ1UM46nrXk44mouidrCSUV6CaEqx9NRXMfg1O6JGyQduHco0iToPU0vN4i4zcwtUknlsBXO7xXxAkAx5hQ3iF0oWhR05Vo6RRs5IVr3WGWPxCz4tsFdp+tU/eJCHx3NW9gFwLi0jtFUlxZcFF3H8qv1puQCIwYxaFVsTyFJWGOAL+dWKhJcs1+n6VVrLsOehoUSz5PoDxAcLB5ZarzCVwh6OlNybv/4QHtH3qvbC5ht3WonwWhybs8YUw8lSTGokdauW0uAtCVdQDVJW+HlQL6/K0j4jpmVyA60yO+1BppsJSZyiPpVJK6RZcss/Ss8ZI3Iqj3Paw+snJAHKgGKe0W6XI8Qj0qOlI7cj6Ce4lYQYLiZHcUAxT2oWrUwsKPQa1Q7Kn1AurBKTzJrl4JWoQdCdqv0sXbK77uyLZsvaK7dOwhORudzvRDGLlK0wtUx+f60jWrCmwkARNcMTxNQVkBPeaya03KVom3p9LwxzRjS0QESUDkKHYy0/dqBQgISRHep/CCFLa80Gj1hbOJcIgeHHzml41al/4CzjCEnjK8ihh3s1JOZRmo/EHBotQXWzqnXL/arDZvwnWgfE+KgiFCno1Om+cikl1sNFfOKcusoUCBy02qXd+zp1KM7MlW/rR+3ugtSW1pCUbyn7bbUzYVigblMFSBzjYdzTlLUwk7SwxOtpJQV45K9wPjV61V4T4IjTXf8AzVj4ZizN0mSQdOdA+LOGEXgzoEK5EVXLiX7JyFSB15Gm/dCXGGP3GXDbcZmQAodKRlPEHK4IPWmbDOKs6YUCT6SaIO8OG6Rm8OByJ0qHJLkjY3wIN5Z6SNRQxVsR2ppvMEetVapKkT6ipo4TcuUgtpCZ68qh1ILlkqEvAmBw1qnpPspuOak1lV6sC3TkQFcSOH4TWJxx47INWgjhBr+QVLa4ZbHwCkenHwOdZlTjELg7INe03F0f/Gat5GBIHwj6V2ThKR8IrulHwd15FSITdn4DXX8Fdn4Ktn8EkchXNwoA1iu6cV2O60irW7K6G6KMXt8DbxfpUlKSAHmxKk9CtPxDuKY8Q4mtmQSpadPSkLib2htXLLjKESFCAe9EpJxfpB1Jbl6hy4YxMsNE2ziLxvkG1AL+aFGQarji60fW6p5bLiCpRMFJ0k7bUmWGZKyAopUDyMfcUZPFF0gR+IdjoVk/nTcsiy8FocHS5bKBB939Kqq/tFi4WAlRhR5HrXS64nuEoGW4cEjWFRQJzGXlSS6ufWqQfgvKNnkuA40gYMlkuJDhMZSdRrOoobww9Zsha7jNcQAUoTogq6KJ3/KqvYfJ1JmmNxzKwOpq6TIwTeM+L13joJSG2hohtHupA5mNz3pXVbgmBqTyrs89LeWNSZmuNhcFCtdxUlU7BW84eQzbhzNCzy79IqBh+HquCEoEq5/5r3d3ynFSvYcqZeDy0gytXh5z6HL2JodabhC65DUaaqTs+DVxhb6G0suIypUNDG47UwWHCjVswFutHMoeRPxdlVM4vx5wiGkoS2EhKSo5iQNcw6E0vYfxRcuHKpQJI0G5gdJrLq1Jz/7YXg1qdCCStHPudL+7U3lJRttpW/G8bylj3tc0VIOHvvIlxwQqYBgfSuNvY3bKko8UEfCYBjsaTksWv+4/BrlchHh8uWyykiUnami1xsJWvMDlIEaTrQxFlcqT/GShfdOhFc38RbbKUKS4lXp/fegp1ISBT21Xe2fY4vcVBp1QUg5eVAOIOIE3BKAYnX/FF7rF2yrKpJPqmDQtV00FElgLnQciKYoVN0/UVqUrQvFZA+DeKlfxaTHeieGcavIzIWgBJPmncDbSjuCYQpSszoyJ0yyI+lRPaY4yhpKEJHiKiT2plK8n+50mm0vuMnCbrbwdU2o+GkCAesEmJ5bVwcYZvElCokGD+VQ/ZliTLbSkrUASOdeMCtchdeyktrWrKRrpO9NRr9OGBLV6dOpjhfkbMEwJmybhKJHXc1lximcZGynzdOQrrgt2lYgqkdKjcR8KNZszJLTp1BSYBPcbGhZeW8CeOHyeLvh1biRC4J7aUOftby1SScikjaNDXfC+J3WD4V2mDyWNj86n3+IF/KUQUA/Wu2x7cktyjzwQ2cbVlE5p+dZTKzcoyjyjat1PTl/l+CN0f8fyTUxW1PIG5Aqgb72hXjKAgLJjSYkmhX47FLs6JdIPUlI/StDbYV3XL0xDj+zZWUKcEjeNY+lLuL+2y1bnwwpw9hA+pqsrjhK6t0eK+U5TuAZNecFwmxlS7pRHQSYI+W9dZWuTd3DWMe2t18FDack8xJP2oA/jt06AEurJUYgmNTRpXGWH2wi3tsx6wB9zShc48XXysJ8ME6Acj61MUvBEr+RysfZZdOjM++lsHp5j9TpUDibhBmzQCy+XF/ECQfsNqC3uMXLhCVvuFH9RAj5VCusRyjIjnuatkjB5cfhebqK068VVxDChlzDSaLNYanedOlSQQnGvKB2oasQKJXq4ntQ1DkCDzqETc6221MVzdBLSAdyKg8N4G5duhq3aU44dYGgSOq1HRI7mpfFPC71tc+A+pBWkJP8ADOYCRIExvV72RXlg113zTXpthS1Tzovw9w0p93KSG2kiVuq19EjuaarjDrNsI8JSSqYUucxHeNppWrXVN2GqdFzyhcwfhZbnmUOe3M/LkK88RWS21AyIHw9BtTlaNOshSmnEuFRHhxCgAebsCe0DnUVeHOuuHMtK0qElSUZdTuCFaiDprSuoqSh6x/S04ttMh4BwqzdjR1xSABCVESDzGnejKeFGrZfkVKjoB0HWKhYcybErynN4hAjYg0db8V4aQiYJUUyokflWdKpvd1ew7Jyh3Blxh4uCW3FKSAYgDWd9CamucGNBCQH3Uj151DxLhB9xKlKfUFJnIEwMw5gnrUrC+FLcpSVXD+c8lGCD+VTe6tfPgrvtlN2Mw142zoaXcqKjsFDQjlBotf2ziyFKCVx7pG88qX+JOB3AhK2XVuKCtiZKe4nl2qBh790kFCbgqWTBBHu89CRVZRW28mES6j3QaOz9rcLfLcpCxr5huPWp+C8NuKcbW8dJMQIo3huArSEuOLC3PhV6x5SOdGrdStQ6kBSCdBsJ2j5VenTfcHOtm0CDjSSlPn3QNPQVS3FmJrcfLhkpGg9KsX2g8WhlGUQVrEDsOZqvLJ0ODLE1p6emneTM7U1ZU0oL6i+cWUToSPSr1wbES1hNspCc05QrsDuarS19lly84ChGRB1zL007Derc4d4a8C3DLjhWPoB6ULVbUkoclKVVyXrO91w0QQ/bKhZAJST5VH9K5HFfxSfNLbjR1TOoI3pkYtW8oTrA21qM/wAIW61BYBSsGZBImf5uoocY+CrqJqz+4NLTamsr4BQeu9Q3sBU2nNbLlvfKeXpRV3Clt++nxEAykpEkDkCKGniRAUq3SP4joMGYA03J5VaVmvcinuvZA/8A6okaKJnn61lcLPCbdKAH1ku65oUImSdPlFZVv09Tyg1o+GV8pZSpLgSCpszB5xWsT9qVx7qEpbjoJrrnlIPyPfvS9xBhMeYD/IrUnBPJmQk1ghYlxLcXGjjqlDpOn0rph7odQUK94bUHr2y+UqChuKqsEvJt9opUQeVeBRi9a8VAcT8/WozGCuqE5TFSdc62LwWkoVuNjXuysAJWrWK922ArJgA5+QHPtVh8L+zNTgSt8FAjVHX16UKrWhTV5MvCDk8CPY4LcXq8rSDlHPYD1NM7/swxBtvMEodAGyFeb6HeriwnAUMpCUJAA6bUat2TGmlJR1NScvSsB5U4RWT5Lew15zMAgjKYUk6KB2gjrTrwz7GXnk+NeLFpbJEkrgKI9D7o7mrD454mssLeL6bdDt45AmRCRrC1DkfQSeoquOKeKXb2HHXStO6UDRCf6UDn3MmtCnLcris007DNde0VixCbLBbYKUrTx1iAogaqEwV6AnMqB2NBlYRmWXXjmeUcytQoqVuSY5elBsLVs8sQgZk54J82WY02mQPnTDnQhvIrOHlZYMEZEGDvMg66yOR0pTVVprEWaGj00ZWcv9A3FL5RCgIG8gaTr0FNXDNmyzbNqJSlxQzGYJgkwRpptzpce4YdW4rIPEKSMxBK/wCnzHeenajWC8LeIpKXCQW0iEqVsnUlSp39J0pOnezXf3NHUbElZ49j1iGGsLuA7nykRMEgKEzBUPT7Vu6fSlRKSoH/AGa5o7ASR3plRw0wG86yEIkQonKkkmBM0v4vhKw7mQErEKQRn0ylSchTlkBWh1/3bVWVOWN2EBhVg3jLOAdeelLbISDEKV5cum+pMk0Obw69aWkKfmZnWdo5+nKmZ15K1Apytpy+4mTmI3gk67/bagWOXPjfwm0rWlPlVlOVJ6CR+f2pZ7k3HsMQkm1glJtXoBNyYJ0KojX5VLssBe8SU3C9NYMZVfalBriRVmfA8EJED3lFYgmApIP+edH7VN082FNvrBBAhACQesnkaE6LjJNvDCbm00mhkZtXiJQ7tMiPi1G1TGMMUcrrgScnPKASec/SqxdxC/ZW6RcFCUHzBZBIJnQjKTrptTdwhxW5eSyHAohOZQIEzMEgp5aDeiRoOK3N3Xs+4vKUuF+wyXGIZAcg11MdPSg2NcR+C0XFnl+xUvFGvBO/vg78uooFdYS3cpyuElOgjNln0FTPWU6cts748IPToNw3wX3KpunX8RvAGwVLWqEJ6D96mrt4T9nLNghK3gXHtyoCUp7AfrUXhPgG3tXhcMkqUJASpQMTpI0qwRiaFCD5T0I/WiT+IUqq2wlt8Xxf+/MypUZwleWX3Al7fLJhCFRyMRWWDa/jQfrRsgcqiKZUmSk5ux9etBqKUmm2/oQrWskS7dhJ3EfOpIsyPdJPY/3oNeYyhGQTqVAQd59OnejVncyB3o9GdPf0+ff5gZxklc209yOh6UscWcAouZcYIbe3PRfSeh70zYk3Cc43Tr6jmKywugsTNPJ2lskDjJx9cT5+uHPDWpC1QpJIIJggjrNZV/XGA27iitbLalHclIJPLUx2rdE6HuN/r3/j+T50JjXl+lTrq2JZAI3nLFA8GuFLQQrVSefajVo6VDJOqdU+nSe1aXJlcCzacIreWrKYAO3MVJueDPC1JmmKz8Tx0qabK82igkfc8hT0xwgXh59B05/4papVhT5f8hYwlLgqFqzKVAISVJXoUgSZ5EAVYvCvCT6m8rqQgTpO5Hpyp8wfhFm2H8NsT/MdSfnRtNpMQKTnqKk8QVg8acY5kL+EcIMsGQgFXMnU/wCKYm7WOX+KkQECVHXtQjHeJWbZouOrygdfyjrQ3SjB3m8/kupSliJ6x/GWrJlTrpASnrzPIDqapjiX20XDshj+Gk6TzjsKXePuO137s6hlB8qf/wBHvQzh3CE3OYlcZd08yOtMU6V1xb2Ocow+ZBdfU6oqWoqUdSTrJrdoVe4kzJ0HfpRu6wKSG2kkqJgAbk1PwvDkWywpQS66mJQqC3BESVg5RBInU6DvR3JQVgai6rv2DjHD7bTTSc+Z0kEpbJWMx1za+XNB5nStXd02yWvHQURKYSkjxNZK1LUdSRvHX512t2Vvgw9lGhPhJyxm5Sde0QNtAAK833CzTjajmWtYnzFWbUAjmY3HXrWdOa3ZNWmrRsGUcVokN2jK3jGmVJSkD1VqfXtWr+7vFJKvwqP/AGPmIH9J3mlHhfiP8KspUZSohM6kjcggjQiTqDv8qcf+7oT5Ulem5hMdZ6R/ahVUllsJThK9lG4DsMTF0lSVZAkFJWlWcjODpKAYkciaZ7V5CBlSlJ0ELOaEzOUQDrz7DSkm7uQHFPoSUqghQgEep116/KssXlOIltZAV8ICQkkznyxzP68qinxeLx4Oq0/VlErie7SnyrWkhRACkgDVMmTA3g6ffrXjDLxtkgIuMzeZOUqTrk3SVBOypP0qd/0HMkoVlSlUeUeaIkmFq1nlr96CpSGnktg59NQE5ZP8smBpI26UwpKS2pANm31NkziG5YudEpKQgaLCZidwoaSn+1SeCH3vEKFJUSBoRrmjQanfT8hXnAVNuuFCUALSCMqpEEZRIiQTJjvUm0wm5XcJKViVglMLyqAByrJSNQZBE9jQUp5VseBj02z45Cl3YquLlK0KyKSgpcynUoBJCSkbwZ8u+sV0wbGsPZchSA26lRK0rIQpEAHVQgKBMaTpNTbZKLVrPrsZAAAzJJlRG0wT13NU9xRif4t9x/TIFZUjKE+WNCR1otGnuF5vt2HDjHi0vXSUpgIamcqpBKjm3HQQPrXdjGARVdWzkUw4eTANJ6rTReWem0UodNR8D5YY4tMAGUj4Tt9taYXMeQoJjQ8x+gpAsbmi7LmxHWsStCycezL19JTk91hws8TPWjFrdA0oMYiCACNeXy/OiVpfba0lTr1dNK8crwY2o0l82sMF1hbbsZ0zHyPyPKu1ojLpOx59Ki2OIg6K+tZiVxkIPI6V6KjXoVodWHK58mNOE09jDNyMyFBKgCQQDvBIiY50ncEYqVN5VHzJUpB5eZBKT+U0Zt8Rqe08k6wD8v1rRU1W2tYaF7OF0TQ5Wq0Fp6VlO58gLHzdhHBl2t0KbTkROpXoCnsnc1Y2D+zlCCFOEqUO8D6Df503sW4GgTr++dTWLUztP5Uk69WrhYXsN7IQ/wBkKxwZDYhKQOwFFmbXp+/717Q0lOpOp+Y6aV4Ve7gaD986tGjCGZsq5ylwdsgT72v76VxViGmmg/f3oPfYoEGSqO550l8VcauJSUsp/wDY8vQVyrSm9tJf35lumo5mw/xZxy1aJlRBUowhMgFROgjoO9Vvi+CvXRLt05PNLST5Uj15mkLilta1+KpRVm3JMwf0px4D4i8drwlmXGxpPxI2B9Rt9Kbo6ZQ9UssDUrN4jhAW9sUpBbKYSdqGYDhjzb2cEIQkwVq2I6Ruab8eUkKMDbSeU9JOxqAnC31jMhuQEyJj12584qKuo24X3GtPo1Nbpv6BFFn4nmElCjEgQVdQmdxv+VTsZwNtTaFO50JCAUHQZhrCSD5o05Jn03rWCp8YJaVdXASIllMJgx8K5ic3ICaOt4BbpkeASoAZlqVME7lS82+o8u+tLPPq7jb9PpWDjwyEJaP4S1W9J95w5EJUqZ1Ks6zB0MAATB3JjP4E9cFS3MqAPLla01GnM+ZPf6UMxMqtHg609CT5V5HIUNISSOggekVLveLXwkJ0cIPmOcFPLoJMyDMwZG9TUe6N3j7EU4uErRfPm5CxvhFSW0qZJKQPMBEiNwJG4n9RvU/B7xHhAqSAoZQqUkAiD5p2ObmO07GtfiLpxsqAKljoMoE8vNqr6ULu2ElUOBLCFpGQeZaCrUqVnncEwTGxjYUKmo1FZhqkpRdgjf3Vs+ktqKSkgmUkBSTpoDt9dKXLc/hlqQmHGlKSU6SUQqSpK4ELAJHeaabDAbYkStazAPvJEGOqRrFS/wAAwGtAmUzBWZ1nbUxr1oe7pOxa8ZoB/wDeCchQArNPSSIMiBynUR3oZf2K3S2RmC5WTEAjbKhIG4H1MnTSjGELbBCXAlJOZQOg2MESN9+eu1HG7RsuhawA3sMisubymICfe066bVG6VKdksEStJC7hVusPt3HuJKvDISkhS0KhKlLB2mZ78utFmLZCrgLbIQ8szmzbaqiFbjOTmjae5oojG2wIKApaEoUSjQAeZKVHKdd4+vWhGENlwNJLBnQqe0k658hAEZtiRyzego8pbluZSMdqtYN8UZWrO4WApWRoCVJ5OeTynYwoiek1QpeOoG1fRXESGF2T6nlqS14LoOXQwrKQJAOuZCOR3r5uacg03p4rbdGdXqO+1hG3XTfgDKiPdJFZwjwV4oS47MmChsDUp/mV0FWxhHCrTSRnyk8tJ9PSla8er6YmjS1zowV1kTsP4fU8ZbPlAkqUClM9AeZ9KNt8KvoGoSR1Cqc7e0bkJJzRsNh9NqKuBJAECKWfw+E1lkv4xW4VvsVqvDnEQVIMDprXfDbfOojNEED/AO3T5/kasRLSVjlG1C8V4WSsZkABQIPSk63wlpboO/sEj8V3+mat7oENIKVZTyqYoFSYBjpIBH0NDQlSFZVCI07RRBhdeSq76NRuF0yaqur8gm5CkElTgbA6AJH3obb8ZjPkQ6cvwrIEKPOD2rt7TuGVXNl4jc+I0CtIE+YD30Rz01Hcd6p3DeIdMi4IPXmeRnke9ey+F7K9PfJepcr55T+TRlVZPgtW+XfrcUpF0pKTsEhMARy0rKTmeInUpADwAG0gz86yvQWp+BKzLzQsb/c9egTufnFdkYiCkjpziB8qEKdHYAb/AK7UOxTiFtlBUogD96AdfSsfrtYiaHST5C91cnNJVAG39yf2PWlLir2ls2oyghbnJI3+Z5VXvFntOecJQzKEn4z7x9B8PrvSGl2SrMZzayf5us96PS0s5vdUdl47g51YxxHP7FiYZx4t+6yvkZXB/DgQEHkn59aZb61C01UVvbqXt7ydU9THTvVo8NY0Li3BP+omErHeNFehGv1rTpxiltSsJVG27sU8UsQMyFbKoPw5ZrRcjISHEKk90c/UEaU78RYbImKG4JZjMVkQqCgHtzH1/Kq1Z7I3L0afUmohG3ZS44pKhmKvMdSnKQZ1EeadhrTXiF+2ygJBCSISVR5tdYbQdTpuo6DvQN/DcqZbBVJBUVA6EbQego5aBsgSEiI1Ik9NzrWVuu7M2ZJKzQsX106kpWyFZPiPlbJk6QAJAPPrrU5vCV3AK1vEJXoppo+HqNRJ3V86ZFtIWNTm2yhPWd9tRQkENqMrUOvl3BOyRz/zVo3atf5FXO/CydGOFLNtJAaAKhErJzAkaxP50nOsItHyHPClE+SIC0GYkjUq6dKY8TDrpKW9B8JIknSI115zNRrrAcluta4dWkDcEEDY67k6elXzH/06LvhvLO7PELeQEKKToRv8o17xXHELnxm9lQmSFARvPqCP0qFg7jakggo6BITBEbkyNBoNudGbrF0nyKIUEg+ROgMRHcj6VRra8F1ntkTMrlugPZHAjMUpWNtgcqo93fSRrUzBcXS4HAFJUpYHkyFRkTABO3eN6M3+LKcSW0ylC0edJy5ZMe6kaCDlIorwXwW2wnx0ozuHTzLAME67wB1+tXltn8yLypK3Yj8KcNoWUqW2JKj5YVlEj3s+gTz01jLTFiyGrdClnRCUFR1MkJMyTySSUp+cAa12xJxxC1BCwPKIzAKGWdYAiI16mk7i/HxcqFuVENNKzLVI/iGBlTGwAknXrtXQp25KSqOT3HjDrZLuUuBKFKTAQ3KiYUVI0MkAaCFUTYw3KsqzxmOXwwY11lWUbHQfTvSTj/ES2TkbyNluQkJMlIj+Ye9O/wA63Y8cOtsl17Ic0BKZIUoCZITyB66da6VKbRKrpvkJe1HioeAbRIAOZAKk80oElJ7SpO3MGk/gHh4XNyCoS23BPQn4Qe2k/KgmKYkq4eW6v3lkmBsOgHYVYfszbCWZ+JaifknQUed6NG3diN1Vq7ksIcru8cShRbGSOfMgbVy4X4rLgyOqlQO/UVKxReZlYG+Uj5xSDw2oodJ5Rv3oME45LO0sFr27qlOJg6g6TtFMDaid6QrDiVE66UyYdxG2fi071aEkuSs4vsNFsmBHKpnicqH210lQkGRUpt0Gm01YVaPFzhaVzIpJx7GVWClnw1FCU5pkR0PfTSrDQqlnjzDs9stQOVSATmidPikcxH5Vn6zQUaqU2sr6BqVeUbxFjhzjZu5ShClBLpnya8tdCe35VX/Hfs7863rYaySpsesynp6VzUgN3TbqShDhUCUJ0BgxpAgT95ohecaFu+eB1bzxHoAD6GZpH4fpVptU3T/4yj+U1/UFqS30rvlMrlrHXmxkzRl0gjUdjNZVqrsrB4+IUIJVqZiemtbr0VkKeoMOYqpUgaA8z+YH96B45ZFSSTqepoggxXtzzCDVKWnhSXpRE60p8lR43YwTpQ62tc375098R4fvpSzhLYzqZI1WRkPRWumnXQUWxVM621mqA4DORQSpEHpIVoNttPXkKJYXdm1fC/8Axr0MbZZ1iOaTr6E1xt3fDJn+lXpOh/8AU/Ymu1w1nGUkyPd/q7/3qUiGxxJVcHI2nMYn5dfSpGF4CoGAdj9+evrS1wxxOLZBSZCjpPMAaZfQU4Ybxfb5ffAMc6RrzcnZGhp4OCvbkkqsXEz5gN9N/wDmh1ywtQyg7kFRgaDYVFxrj5tIytnaTPelFPFxWrVRgmSKUcXza4/B3HVrDSIClq0mFZzuekaCottaJLiT5lpToYUU76bnpUfC+IUEADWNdRz2joRW7vEJUBPl3PIfMihSlJvaGhB5ZLxBTiE522iVpITA1CgowNtuWooS9xKpxQbWjw4kKK1aSNxtIptwC4XBUVZAlKUoyiQop2Ks2s9x0oTjlgHXR/AJWEq1CgEwomZHUyTR6cr+mQtNbXdHCxSlwFDHhpWuAI1HeVcutem+E22fOuXF/EqSEk9SneOQFFuH2EIYOVIzEwfLt2Ecqg4hYOrURmUlBEyAPpFFmtqwCUt75sAL/FQUZEJAIIAWdhzAEV6HEF0wcvjhR8spUkKOmv7FSmMOQklsgLk6L2KSNToOtQsYtPDSlSEZSk7jZSTptvXJJLJdSu9qGg8VKvm0pUgMLjyrCZTniAcp2+tJ/wCPS2yoK8ykSlXI5ydFa+lG8DdCkFbuqE6IBUBKj25jvSnxvKAIIhfmIH8x3nqdtaJFvdYpUgtt1gUrq4JUSdSajOOlUSSYECeQ6CtrFc6cirGZNtmCrA4QvsjSBMETP1/4qv4orhF+R5Z1G3cdKHWhviWpS2ss65x0kKSBy070r4ddkSkCDJr3YpWvQaDuanowMyVDeKQqVoQw2bWn0U52dgfcXBjc6VwTjDgQoawREVPubUpPmBHflQ59mdPpQ1WUhmehlEa+DOLlIQGyokg8zyqysMx7MaoFDJSdDBp54FxZxasqjOv2qs3KOYsQqUV3Lqs7qa64k0FMrCjoUKn6GheFyIrh7Q8XFvhtw5pmyZU/1KISB96fpvdHJlyVngqE3im0ruH0T4IIAyglxxJKUKncJ92SDHlpG/HeMSof6qtVJ5LVuVJ6K5xz+1MWD8VGSl2FJVv29B0qBxNwZCfHtfM2dSgalPdPbtyqNPS23k+X9kvAWrKOFFY/N/IJTiChoFVqo6MXTAztBSuauvespi3sC+pcHiViXI57VGcfA/fzodeYjG2/50diyO2OEFJ+9V5ijcKkbjUEdaY7zFZHrSxiD4mqsuhgDiXW0vD45C08gsQFfXRXzrTbmkc06eqfhP009RQjhrEcq1NqMIdHPQBY1ST+Xzomo5TMbSCP9p3+YiflVkQzjizQELSZzDzdlDnHQiKBOXJB0NHb9JykDX970urbJNLSitzH6VR9NGOPE614S5rWorxOtWSRDqO4xYbiBAAJpkw7itpohTjSXI2SdjSGtzyiK4KuDS3Qu7jj1Ppsy7sE4xaUtEBIn4QNNal42oStaPLBBSdwTHM96pnAcU8JwE7TT+9xYi7t1IScikKBgn3gOVV6e15KblJXiHsGcUlMjY/DPPnW7u5UZA0UNSroBrS5bcWhtOVURO86g+lQ77jRK85SJKh9+tEavkAmEn8WyjO2ZWSSslI3rdzw8+WkuuKOVYkdBzE9KT7TE1Z8y/d7n6UxtXl1+GCC6FMk5kidPTt6VEmu4xTj4JyMLQEIWuZCgBHOT+WlK3tEgOIAMwDtt1p0Vdw0EROx9Iqt+MbzO6B0qlC7ndhdRLbSsLs1utVtA1rQMS5upmFsyuTyqIoQal2DsGh1L7XYc0m3rR3cXHXAr9kSm4QVBUQpJ1T8uYo226mcras6Rsecd6RGbiizLqm0hWozbGsTUUdyse7oVIyzf+BuI5KqNfYGFpKmxqNY7UJtMWM+YzVi8B8SMtKUl2EhY0XEx2Iis+FGUaiTdvfsE1m+nRc4x3eyKrfQB2PSj/CCsq8wnpXHiy0Sl3Mk+VZP19KK8MhtsArUEiecD6mn6ct8FJHmtW9smmWNh99mEJVBqqPbTxdmcTZNklLZC3SSTmcI8qR2SCT6ntRPi72ltspLVnCnDop0e6nsk/ErvsKrbE8VVcFJdyqKdsoA36q3NalGm090jCqSTxEgsOzR3COJ3WNBlI6LJA+g1qBbYa64PK2QOvugepVXdWHMNf6z0q/kbEmemc6fY0xGObgpMjXaEOLUspAKjJCGyEyegzVlSRjVuNBbyOqtSfUzWVexTAx3mJ9KB3eJd6g3N9POh7jxNc2VSOr1/UUoKqkMWk70TYs6gsACgppntrrxGgv4hor1H96g3lhpUbCrnw3Mp91enz5GrIqwup+EEdNB/Sf7bfSgN3cebSjNykgH5/5FL1wklR0iqyjeQSE1GJhVRDDcBW6M5BDY5nn2H967cI3yUPZHEghXukgeVXL67fSni6d0gHTaptYhzuV3iFvkMAaVBNMmMtgzS28IqEid+MmgqK9JeI2NcyqvNWsRvfY7FwnevTbsGa4TW5qLEqY14v4KrdCmVSVFIXOhBy6/Ka52GI5UBAJyp1+dLAXXvxzEChOkMLU2G53iuEqg69qU7u6Liyo8zXGa1V4QUeANWvKpybrCK1W5ogEnNNB1GmjqATE++gdP9yRy5j01jJBBrmhZBBBgjUHvRFRDic40UPeHfr6GoauSntYY4QwhV3coaA5yfQVZHtUaZt7dhkR4pMwNwkAgk/Mionstbas7Z29e008s7wOQ7k1X+PY8u7uVvvKjMdBvlSPdSKzXT6s21wjXpatwlFzfB2ZeotYXpBApat3ydAkmOlEbO7ykFQKeYJoNXTylhI9RQ+LUIxvOSsMnHALdkhQOVRWPWO1IbKXntsygNyTp99KmYxjAdUCtSlxsNkj0qIi7WrRIyjommtHpnQpbZO75PIa/VLUVnOPBObwxATLrmUz7oEk952FejjLTUeCyMw+NfmM9QDoPpUNSY94x9z9K21Hwt5j1Vt9KcSEGzLrErh8+YqP5CohswD51SeidT9aasJ4JvLvVKVZOvuoHzMCmG24Hs7UZrt8KI3ba1PpmP6CuckSotleJt0cmVEdSTr9BWVaCcasgIRhxUkbEhRJHUmayq9RF+kyo0pKqmMWtbrKsDCDFtU9hisrKkhnq5tpTS1iNvlMjlrWVlcQEUO520r6/mKiuNAzp/wAdK1WVcqQLi1Oqgfdpqw3FPFZCj7w0PqOdZWVBILxJ6gD51rKyoJONZWVlSQZWVlZXHGVlZWVxxlZWVlcce8mk15ArKyuOJTNodz9KkJQE7c96ysqCbhVzFHnGUslX8NJmO+wmoDjKUEZjPasrKhRS4LXbZteJKPlQAkVG8NS9SfqaysriWSAW4PllWkawBG/rNSbSxddISmBOwED71lZXPBEVd5HvA/ZGogLuHA2nt5zp6aUWcvcPsvKyz4rg+JwTr2B0FZWUObsrhYJNnK8xe6fQFOOhhkyAE6nTlA2oOotp/wBNGZZ3cd1M9QnYVlZQ2GXg5m8c5vr+UgVlZWVTcybI/9k=">
            <a:extLst>
              <a:ext uri="{FF2B5EF4-FFF2-40B4-BE49-F238E27FC236}">
                <a16:creationId xmlns:a16="http://schemas.microsoft.com/office/drawing/2014/main" id="{9CC6CDB5-7A67-4770-BC35-EC6944F6813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830263"/>
            <a:ext cx="2619375" cy="174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sp>
        <p:nvSpPr>
          <p:cNvPr id="16389" name="AutoShape 8" descr="data:image/jpeg;base64,/9j/4AAQSkZJRgABAQAAAQABAAD/2wCEAAkGBhQSERUUExMWFRQVGBgZGBcXGBoYHBgWGBcXFBYWGBcXHCYeGBwkHBQVHy8gIycpLCwsFh4xNTAqNSYsLCkBCQoKDgwOGg8PGi8kHyQsLCwsLCwsLCwpLCwsLCwsLCwsLCwvLCksKiwsLCwsLCwsLCwsLCwsLCwsLCwsLCwsLP/AABEIALcBEwMBIgACEQEDEQH/xAAcAAACAgMBAQAAAAAAAAAAAAAFBgQHAAEDAgj/xAA9EAABAwIEBAMGBAUDBAMAAAABAgMRAAQFEiExBkFRYRMicQcyQoGRoRSxwfAjUnLR4TNi8RUWQ4IlksL/xAAaAQACAwEBAAAAAAAAAAAAAAADBAECBQAG/8QALxEAAgEDAwMCBQQCAwAAAAAAAAECAxEhBBIxE0FRImEFcYGRoRSx0fBS4TJCwf/aAAwDAQACEQMRAD8AsFAFdAkUOTc16F0ax9w9tCQSK2E0PTcmuqXzUbydpNAr0IqGHDXsLNRvO2kutVxCq627edQSDFWTcnZENWyzCK5qcA3IrlxSCw3KCZPWqrvMSedcguKjoDFMfppctg+pEtNWJNjdafrWIxNo7OJ+tVLjOGlLWaTPqaXcObUVjzHfqalaZeSOr7H0MhM6jWtkUOt0lvDEqB8wEzQTBuMVqzBxIUE7kb1EtP4Zyqew1KRNePArlZYk28JbUD25ipCgaUnTaeUGUr8HIsV48KpSWya2m2qnTv2LbiJ4NYWKIC2rPw1W6L8Fd5ADNb8OiKWBXC8um2xKiAKt0Dt5EJri49Xu3uvGBUn3RsetLF9xcltSkkRBiY39KjoyfBbdbkNvOxqTQi8xlOoCte360m43xyFSkGPz/wAUru4i4pWRBMq6frTNLR95g5V1wi1MPxNlIzLUJ9aiY/7Q20IIbMntVZYhYusgKUokHeuFu14qgJ0Joy0se7Buu+yCQ4icdUVqzRPyFSEX6gQpCj9asPCODGFWwEA+WKTuIODl2nmbkp6U0oxtawBykncbOE+NUKGRzRQ5GpHEnFyEJlCgfSqxaQHOyum1cnm1DQnSqKhFKyRbqyeQo/7TnQqBRfCfaiSQFiqzu7ApVI1FdLVOtDlp4eC6rS8l8M8aNFIM71lVChwxvWUP9NEt1vYvIW9dE29e/wAejqK8qxZA5is+3uNG029dQ1UM46nrXk44mouidrCSUV6CaEqx9NRXMfg1O6JGyQduHco0iToPU0vN4i4zcwtUknlsBXO7xXxAkAx5hQ3iF0oWhR05Vo6RRs5IVr3WGWPxCz4tsFdp+tU/eJCHx3NW9gFwLi0jtFUlxZcFF3H8qv1puQCIwYxaFVsTyFJWGOAL+dWKhJcs1+n6VVrLsOehoUSz5PoDxAcLB5ZarzCVwh6OlNybv/4QHtH3qvbC5ht3WonwWhybs8YUw8lSTGokdauW0uAtCVdQDVJW+HlQL6/K0j4jpmVyA60yO+1BppsJSZyiPpVJK6RZcss/Ss8ZI3Iqj3Paw+snJAHKgGKe0W6XI8Qj0qOlI7cj6Ce4lYQYLiZHcUAxT2oWrUwsKPQa1Q7Kn1AurBKTzJrl4JWoQdCdqv0sXbK77uyLZsvaK7dOwhORudzvRDGLlK0wtUx+f60jWrCmwkARNcMTxNQVkBPeaya03KVom3p9LwxzRjS0QESUDkKHYy0/dqBQgISRHep/CCFLa80Gj1hbOJcIgeHHzml41al/4CzjCEnjK8ihh3s1JOZRmo/EHBotQXWzqnXL/arDZvwnWgfE+KgiFCno1Om+cikl1sNFfOKcusoUCBy02qXd+zp1KM7MlW/rR+3ugtSW1pCUbyn7bbUzYVigblMFSBzjYdzTlLUwk7SwxOtpJQV45K9wPjV61V4T4IjTXf8AzVj4ZizN0mSQdOdA+LOGEXgzoEK5EVXLiX7JyFSB15Gm/dCXGGP3GXDbcZmQAodKRlPEHK4IPWmbDOKs6YUCT6SaIO8OG6Rm8OByJ0qHJLkjY3wIN5Z6SNRQxVsR2ppvMEetVapKkT6ipo4TcuUgtpCZ68qh1ILlkqEvAmBw1qnpPspuOak1lV6sC3TkQFcSOH4TWJxx47INWgjhBr+QVLa4ZbHwCkenHwOdZlTjELg7INe03F0f/Gat5GBIHwj6V2ThKR8IrulHwd15FSITdn4DXX8Fdn4Ktn8EkchXNwoA1iu6cV2O60irW7K6G6KMXt8DbxfpUlKSAHmxKk9CtPxDuKY8Q4mtmQSpadPSkLib2htXLLjKESFCAe9EpJxfpB1Jbl6hy4YxMsNE2ziLxvkG1AL+aFGQarji60fW6p5bLiCpRMFJ0k7bUmWGZKyAopUDyMfcUZPFF0gR+IdjoVk/nTcsiy8FocHS5bKBB939Kqq/tFi4WAlRhR5HrXS64nuEoGW4cEjWFRQJzGXlSS6ufWqQfgvKNnkuA40gYMlkuJDhMZSdRrOoobww9Zsha7jNcQAUoTogq6KJ3/KqvYfJ1JmmNxzKwOpq6TIwTeM+L13joJSG2hohtHupA5mNz3pXVbgmBqTyrs89LeWNSZmuNhcFCtdxUlU7BW84eQzbhzNCzy79IqBh+HquCEoEq5/5r3d3ynFSvYcqZeDy0gytXh5z6HL2JodabhC65DUaaqTs+DVxhb6G0suIypUNDG47UwWHCjVswFutHMoeRPxdlVM4vx5wiGkoS2EhKSo5iQNcw6E0vYfxRcuHKpQJI0G5gdJrLq1Jz/7YXg1qdCCStHPudL+7U3lJRttpW/G8bylj3tc0VIOHvvIlxwQqYBgfSuNvY3bKko8UEfCYBjsaTksWv+4/BrlchHh8uWyykiUnami1xsJWvMDlIEaTrQxFlcqT/GShfdOhFc38RbbKUKS4lXp/fegp1ISBT21Xe2fY4vcVBp1QUg5eVAOIOIE3BKAYnX/FF7rF2yrKpJPqmDQtV00FElgLnQciKYoVN0/UVqUrQvFZA+DeKlfxaTHeieGcavIzIWgBJPmncDbSjuCYQpSszoyJ0yyI+lRPaY4yhpKEJHiKiT2plK8n+50mm0vuMnCbrbwdU2o+GkCAesEmJ5bVwcYZvElCokGD+VQ/ZliTLbSkrUASOdeMCtchdeyktrWrKRrpO9NRr9OGBLV6dOpjhfkbMEwJmybhKJHXc1lximcZGynzdOQrrgt2lYgqkdKjcR8KNZszJLTp1BSYBPcbGhZeW8CeOHyeLvh1biRC4J7aUOftby1SScikjaNDXfC+J3WD4V2mDyWNj86n3+IF/KUQUA/Wu2x7cktyjzwQ2cbVlE5p+dZTKzcoyjyjat1PTl/l+CN0f8fyTUxW1PIG5Aqgb72hXjKAgLJjSYkmhX47FLs6JdIPUlI/StDbYV3XL0xDj+zZWUKcEjeNY+lLuL+2y1bnwwpw9hA+pqsrjhK6t0eK+U5TuAZNecFwmxlS7pRHQSYI+W9dZWuTd3DWMe2t18FDack8xJP2oA/jt06AEurJUYgmNTRpXGWH2wi3tsx6wB9zShc48XXysJ8ME6Acj61MUvBEr+RysfZZdOjM++lsHp5j9TpUDibhBmzQCy+XF/ECQfsNqC3uMXLhCVvuFH9RAj5VCusRyjIjnuatkjB5cfhebqK068VVxDChlzDSaLNYanedOlSQQnGvKB2oasQKJXq4ntQ1DkCDzqETc6221MVzdBLSAdyKg8N4G5duhq3aU44dYGgSOq1HRI7mpfFPC71tc+A+pBWkJP8ADOYCRIExvV72RXlg113zTXpthS1Tzovw9w0p93KSG2kiVuq19EjuaarjDrNsI8JSSqYUucxHeNppWrXVN2GqdFzyhcwfhZbnmUOe3M/LkK88RWS21AyIHw9BtTlaNOshSmnEuFRHhxCgAebsCe0DnUVeHOuuHMtK0qElSUZdTuCFaiDprSuoqSh6x/S04ttMh4BwqzdjR1xSABCVESDzGnejKeFGrZfkVKjoB0HWKhYcybErynN4hAjYg0db8V4aQiYJUUyokflWdKpvd1ew7Jyh3Blxh4uCW3FKSAYgDWd9CamucGNBCQH3Uj151DxLhB9xKlKfUFJnIEwMw5gnrUrC+FLcpSVXD+c8lGCD+VTe6tfPgrvtlN2Mw142zoaXcqKjsFDQjlBotf2ziyFKCVx7pG88qX+JOB3AhK2XVuKCtiZKe4nl2qBh790kFCbgqWTBBHu89CRVZRW28mES6j3QaOz9rcLfLcpCxr5huPWp+C8NuKcbW8dJMQIo3huArSEuOLC3PhV6x5SOdGrdStQ6kBSCdBsJ2j5VenTfcHOtm0CDjSSlPn3QNPQVS3FmJrcfLhkpGg9KsX2g8WhlGUQVrEDsOZqvLJ0ODLE1p6emneTM7U1ZU0oL6i+cWUToSPSr1wbES1hNspCc05QrsDuarS19lly84ChGRB1zL007Derc4d4a8C3DLjhWPoB6ULVbUkoclKVVyXrO91w0QQ/bKhZAJST5VH9K5HFfxSfNLbjR1TOoI3pkYtW8oTrA21qM/wAIW61BYBSsGZBImf5uoocY+CrqJqz+4NLTamsr4BQeu9Q3sBU2nNbLlvfKeXpRV3Clt++nxEAykpEkDkCKGniRAUq3SP4joMGYA03J5VaVmvcinuvZA/8A6okaKJnn61lcLPCbdKAH1ku65oUImSdPlFZVv09Tyg1o+GV8pZSpLgSCpszB5xWsT9qVx7qEpbjoJrrnlIPyPfvS9xBhMeYD/IrUnBPJmQk1ghYlxLcXGjjqlDpOn0rph7odQUK94bUHr2y+UqChuKqsEvJt9opUQeVeBRi9a8VAcT8/WozGCuqE5TFSdc62LwWkoVuNjXuysAJWrWK922ArJgA5+QHPtVh8L+zNTgSt8FAjVHX16UKrWhTV5MvCDk8CPY4LcXq8rSDlHPYD1NM7/swxBtvMEodAGyFeb6HeriwnAUMpCUJAA6bUat2TGmlJR1NScvSsB5U4RWT5Lew15zMAgjKYUk6KB2gjrTrwz7GXnk+NeLFpbJEkrgKI9D7o7mrD454mssLeL6bdDt45AmRCRrC1DkfQSeoquOKeKXb2HHXStO6UDRCf6UDn3MmtCnLcris007DNde0VixCbLBbYKUrTx1iAogaqEwV6AnMqB2NBlYRmWXXjmeUcytQoqVuSY5elBsLVs8sQgZk54J82WY02mQPnTDnQhvIrOHlZYMEZEGDvMg66yOR0pTVVprEWaGj00ZWcv9A3FL5RCgIG8gaTr0FNXDNmyzbNqJSlxQzGYJgkwRpptzpce4YdW4rIPEKSMxBK/wCnzHeenajWC8LeIpKXCQW0iEqVsnUlSp39J0pOnezXf3NHUbElZ49j1iGGsLuA7nykRMEgKEzBUPT7Vu6fSlRKSoH/AGa5o7ASR3plRw0wG86yEIkQonKkkmBM0v4vhKw7mQErEKQRn0ylSchTlkBWh1/3bVWVOWN2EBhVg3jLOAdeelLbISDEKV5cum+pMk0Obw69aWkKfmZnWdo5+nKmZ15K1Apytpy+4mTmI3gk67/bagWOXPjfwm0rWlPlVlOVJ6CR+f2pZ7k3HsMQkm1glJtXoBNyYJ0KojX5VLssBe8SU3C9NYMZVfalBriRVmfA8EJED3lFYgmApIP+edH7VN082FNvrBBAhACQesnkaE6LjJNvDCbm00mhkZtXiJQ7tMiPi1G1TGMMUcrrgScnPKASec/SqxdxC/ZW6RcFCUHzBZBIJnQjKTrptTdwhxW5eSyHAohOZQIEzMEgp5aDeiRoOK3N3Xs+4vKUuF+wyXGIZAcg11MdPSg2NcR+C0XFnl+xUvFGvBO/vg78uooFdYS3cpyuElOgjNln0FTPWU6cts748IPToNw3wX3KpunX8RvAGwVLWqEJ6D96mrt4T9nLNghK3gXHtyoCUp7AfrUXhPgG3tXhcMkqUJASpQMTpI0qwRiaFCD5T0I/WiT+IUqq2wlt8Xxf+/MypUZwleWX3Al7fLJhCFRyMRWWDa/jQfrRsgcqiKZUmSk5ux9etBqKUmm2/oQrWskS7dhJ3EfOpIsyPdJPY/3oNeYyhGQTqVAQd59OnejVncyB3o9GdPf0+ff5gZxklc209yOh6UscWcAouZcYIbe3PRfSeh70zYk3Cc43Tr6jmKywugsTNPJ2lskDjJx9cT5+uHPDWpC1QpJIIJggjrNZV/XGA27iitbLalHclIJPLUx2rdE6HuN/r3/j+T50JjXl+lTrq2JZAI3nLFA8GuFLQQrVSefajVo6VDJOqdU+nSe1aXJlcCzacIreWrKYAO3MVJueDPC1JmmKz8Tx0qabK82igkfc8hT0xwgXh59B05/4papVhT5f8hYwlLgqFqzKVAISVJXoUgSZ5EAVYvCvCT6m8rqQgTpO5Hpyp8wfhFm2H8NsT/MdSfnRtNpMQKTnqKk8QVg8acY5kL+EcIMsGQgFXMnU/wCKYm7WOX+KkQECVHXtQjHeJWbZouOrygdfyjrQ3SjB3m8/kupSliJ6x/GWrJlTrpASnrzPIDqapjiX20XDshj+Gk6TzjsKXePuO137s6hlB8qf/wBHvQzh3CE3OYlcZd08yOtMU6V1xb2Ocow+ZBdfU6oqWoqUdSTrJrdoVe4kzJ0HfpRu6wKSG2kkqJgAbk1PwvDkWywpQS66mJQqC3BESVg5RBInU6DvR3JQVgai6rv2DjHD7bTTSc+Z0kEpbJWMx1za+XNB5nStXd02yWvHQURKYSkjxNZK1LUdSRvHX512t2Vvgw9lGhPhJyxm5Sde0QNtAAK833CzTjajmWtYnzFWbUAjmY3HXrWdOa3ZNWmrRsGUcVokN2jK3jGmVJSkD1VqfXtWr+7vFJKvwqP/AGPmIH9J3mlHhfiP8KspUZSohM6kjcggjQiTqDv8qcf+7oT5Ulem5hMdZ6R/ahVUllsJThK9lG4DsMTF0lSVZAkFJWlWcjODpKAYkciaZ7V5CBlSlJ0ELOaEzOUQDrz7DSkm7uQHFPoSUqghQgEep116/KssXlOIltZAV8ICQkkznyxzP68qinxeLx4Oq0/VlErie7SnyrWkhRACkgDVMmTA3g6ffrXjDLxtkgIuMzeZOUqTrk3SVBOypP0qd/0HMkoVlSlUeUeaIkmFq1nlr96CpSGnktg59NQE5ZP8smBpI26UwpKS2pANm31NkziG5YudEpKQgaLCZidwoaSn+1SeCH3vEKFJUSBoRrmjQanfT8hXnAVNuuFCUALSCMqpEEZRIiQTJjvUm0wm5XcJKViVglMLyqAByrJSNQZBE9jQUp5VseBj02z45Cl3YquLlK0KyKSgpcynUoBJCSkbwZ8u+sV0wbGsPZchSA26lRK0rIQpEAHVQgKBMaTpNTbZKLVrPrsZAAAzJJlRG0wT13NU9xRif4t9x/TIFZUjKE+WNCR1otGnuF5vt2HDjHi0vXSUpgIamcqpBKjm3HQQPrXdjGARVdWzkUw4eTANJ6rTReWem0UodNR8D5YY4tMAGUj4Tt9taYXMeQoJjQ8x+gpAsbmi7LmxHWsStCycezL19JTk91hws8TPWjFrdA0oMYiCACNeXy/OiVpfba0lTr1dNK8crwY2o0l82sMF1hbbsZ0zHyPyPKu1ojLpOx59Ki2OIg6K+tZiVxkIPI6V6KjXoVodWHK58mNOE09jDNyMyFBKgCQQDvBIiY50ncEYqVN5VHzJUpB5eZBKT+U0Zt8Rqe08k6wD8v1rRU1W2tYaF7OF0TQ5Wq0Fp6VlO58gLHzdhHBl2t0KbTkROpXoCnsnc1Y2D+zlCCFOEqUO8D6Df503sW4GgTr++dTWLUztP5Uk69WrhYXsN7IQ/wBkKxwZDYhKQOwFFmbXp+/717Q0lOpOp+Y6aV4Ve7gaD986tGjCGZsq5ylwdsgT72v76VxViGmmg/f3oPfYoEGSqO550l8VcauJSUsp/wDY8vQVyrSm9tJf35lumo5mw/xZxy1aJlRBUowhMgFROgjoO9Vvi+CvXRLt05PNLST5Uj15mkLilta1+KpRVm3JMwf0px4D4i8drwlmXGxpPxI2B9Rt9Kbo6ZQ9UssDUrN4jhAW9sUpBbKYSdqGYDhjzb2cEIQkwVq2I6Ruab8eUkKMDbSeU9JOxqAnC31jMhuQEyJj12584qKuo24X3GtPo1Nbpv6BFFn4nmElCjEgQVdQmdxv+VTsZwNtTaFO50JCAUHQZhrCSD5o05Jn03rWCp8YJaVdXASIllMJgx8K5ic3ICaOt4BbpkeASoAZlqVME7lS82+o8u+tLPPq7jb9PpWDjwyEJaP4S1W9J95w5EJUqZ1Ks6zB0MAATB3JjP4E9cFS3MqAPLla01GnM+ZPf6UMxMqtHg609CT5V5HIUNISSOggekVLveLXwkJ0cIPmOcFPLoJMyDMwZG9TUe6N3j7EU4uErRfPm5CxvhFSW0qZJKQPMBEiNwJG4n9RvU/B7xHhAqSAoZQqUkAiD5p2ObmO07GtfiLpxsqAKljoMoE8vNqr6ULu2ElUOBLCFpGQeZaCrUqVnncEwTGxjYUKmo1FZhqkpRdgjf3Vs+ktqKSkgmUkBSTpoDt9dKXLc/hlqQmHGlKSU6SUQqSpK4ELAJHeaabDAbYkStazAPvJEGOqRrFS/wAAwGtAmUzBWZ1nbUxr1oe7pOxa8ZoB/wDeCchQArNPSSIMiBynUR3oZf2K3S2RmC5WTEAjbKhIG4H1MnTSjGELbBCXAlJOZQOg2MESN9+eu1HG7RsuhawA3sMisubymICfe066bVG6VKdksEStJC7hVusPt3HuJKvDISkhS0KhKlLB2mZ78utFmLZCrgLbIQ8szmzbaqiFbjOTmjae5oojG2wIKApaEoUSjQAeZKVHKdd4+vWhGENlwNJLBnQqe0k658hAEZtiRyzego8pbluZSMdqtYN8UZWrO4WApWRoCVJ5OeTynYwoiek1QpeOoG1fRXESGF2T6nlqS14LoOXQwrKQJAOuZCOR3r5uacg03p4rbdGdXqO+1hG3XTfgDKiPdJFZwjwV4oS47MmChsDUp/mV0FWxhHCrTSRnyk8tJ9PSla8er6YmjS1zowV1kTsP4fU8ZbPlAkqUClM9AeZ9KNt8KvoGoSR1Cqc7e0bkJJzRsNh9NqKuBJAECKWfw+E1lkv4xW4VvsVqvDnEQVIMDprXfDbfOojNEED/AO3T5/kasRLSVjlG1C8V4WSsZkABQIPSk63wlpboO/sEj8V3+mat7oENIKVZTyqYoFSYBjpIBH0NDQlSFZVCI07RRBhdeSq76NRuF0yaqur8gm5CkElTgbA6AJH3obb8ZjPkQ6cvwrIEKPOD2rt7TuGVXNl4jc+I0CtIE+YD30Rz01Hcd6p3DeIdMi4IPXmeRnke9ey+F7K9PfJepcr55T+TRlVZPgtW+XfrcUpF0pKTsEhMARy0rKTmeInUpADwAG0gz86yvQWp+BKzLzQsb/c9egTufnFdkYiCkjpziB8qEKdHYAb/AK7UOxTiFtlBUogD96AdfSsfrtYiaHST5C91cnNJVAG39yf2PWlLir2ls2oyghbnJI3+Z5VXvFntOecJQzKEn4z7x9B8PrvSGl2SrMZzayf5us96PS0s5vdUdl47g51YxxHP7FiYZx4t+6yvkZXB/DgQEHkn59aZb61C01UVvbqXt7ydU9THTvVo8NY0Li3BP+omErHeNFehGv1rTpxiltSsJVG27sU8UsQMyFbKoPw5ZrRcjISHEKk90c/UEaU78RYbImKG4JZjMVkQqCgHtzH1/Kq1Z7I3L0afUmohG3ZS44pKhmKvMdSnKQZ1EeadhrTXiF+2ygJBCSISVR5tdYbQdTpuo6DvQN/DcqZbBVJBUVA6EbQego5aBsgSEiI1Ik9NzrWVuu7M2ZJKzQsX106kpWyFZPiPlbJk6QAJAPPrrU5vCV3AK1vEJXoppo+HqNRJ3V86ZFtIWNTm2yhPWd9tRQkENqMrUOvl3BOyRz/zVo3atf5FXO/CydGOFLNtJAaAKhErJzAkaxP50nOsItHyHPClE+SIC0GYkjUq6dKY8TDrpKW9B8JIknSI115zNRrrAcluta4dWkDcEEDY67k6elXzH/06LvhvLO7PELeQEKKToRv8o17xXHELnxm9lQmSFARvPqCP0qFg7jakggo6BITBEbkyNBoNudGbrF0nyKIUEg+ROgMRHcj6VRra8F1ntkTMrlugPZHAjMUpWNtgcqo93fSRrUzBcXS4HAFJUpYHkyFRkTABO3eN6M3+LKcSW0ylC0edJy5ZMe6kaCDlIorwXwW2wnx0ozuHTzLAME67wB1+tXltn8yLypK3Yj8KcNoWUqW2JKj5YVlEj3s+gTz01jLTFiyGrdClnRCUFR1MkJMyTySSUp+cAa12xJxxC1BCwPKIzAKGWdYAiI16mk7i/HxcqFuVENNKzLVI/iGBlTGwAknXrtXQp25KSqOT3HjDrZLuUuBKFKTAQ3KiYUVI0MkAaCFUTYw3KsqzxmOXwwY11lWUbHQfTvSTj/ES2TkbyNluQkJMlIj+Ye9O/wA63Y8cOtsl17Ic0BKZIUoCZITyB66da6VKbRKrpvkJe1HioeAbRIAOZAKk80oElJ7SpO3MGk/gHh4XNyCoS23BPQn4Qe2k/KgmKYkq4eW6v3lkmBsOgHYVYfszbCWZ+JaifknQUed6NG3diN1Vq7ksIcru8cShRbGSOfMgbVy4X4rLgyOqlQO/UVKxReZlYG+Uj5xSDw2oodJ5Rv3oME45LO0sFr27qlOJg6g6TtFMDaid6QrDiVE66UyYdxG2fi071aEkuSs4vsNFsmBHKpnicqH210lQkGRUpt0Gm01YVaPFzhaVzIpJx7GVWClnw1FCU5pkR0PfTSrDQqlnjzDs9stQOVSATmidPikcxH5Vn6zQUaqU2sr6BqVeUbxFjhzjZu5ShClBLpnya8tdCe35VX/Hfs7863rYaySpsesynp6VzUgN3TbqShDhUCUJ0BgxpAgT95ohecaFu+eB1bzxHoAD6GZpH4fpVptU3T/4yj+U1/UFqS30rvlMrlrHXmxkzRl0gjUdjNZVqrsrB4+IUIJVqZiemtbr0VkKeoMOYqpUgaA8z+YH96B45ZFSSTqepoggxXtzzCDVKWnhSXpRE60p8lR43YwTpQ62tc375098R4fvpSzhLYzqZI1WRkPRWumnXQUWxVM621mqA4DORQSpEHpIVoNttPXkKJYXdm1fC/8Axr0MbZZ1iOaTr6E1xt3fDJn+lXpOh/8AU/Ymu1w1nGUkyPd/q7/3qUiGxxJVcHI2nMYn5dfSpGF4CoGAdj9+evrS1wxxOLZBSZCjpPMAaZfQU4Ybxfb5ffAMc6RrzcnZGhp4OCvbkkqsXEz5gN9N/wDmh1ywtQyg7kFRgaDYVFxrj5tIytnaTPelFPFxWrVRgmSKUcXza4/B3HVrDSIClq0mFZzuekaCottaJLiT5lpToYUU76bnpUfC+IUEADWNdRz2joRW7vEJUBPl3PIfMihSlJvaGhB5ZLxBTiE522iVpITA1CgowNtuWooS9xKpxQbWjw4kKK1aSNxtIptwC4XBUVZAlKUoyiQop2Ks2s9x0oTjlgHXR/AJWEq1CgEwomZHUyTR6cr+mQtNbXdHCxSlwFDHhpWuAI1HeVcutem+E22fOuXF/EqSEk9SneOQFFuH2EIYOVIzEwfLt2Ecqg4hYOrURmUlBEyAPpFFmtqwCUt75sAL/FQUZEJAIIAWdhzAEV6HEF0wcvjhR8spUkKOmv7FSmMOQklsgLk6L2KSNToOtQsYtPDSlSEZSk7jZSTptvXJJLJdSu9qGg8VKvm0pUgMLjyrCZTniAcp2+tJ/wCPS2yoK8ykSlXI5ydFa+lG8DdCkFbuqE6IBUBKj25jvSnxvKAIIhfmIH8x3nqdtaJFvdYpUgtt1gUrq4JUSdSajOOlUSSYECeQ6CtrFc6cirGZNtmCrA4QvsjSBMETP1/4qv4orhF+R5Z1G3cdKHWhviWpS2ss65x0kKSBy070r4ddkSkCDJr3YpWvQaDuanowMyVDeKQqVoQw2bWn0U52dgfcXBjc6VwTjDgQoawREVPubUpPmBHflQ59mdPpQ1WUhmehlEa+DOLlIQGyokg8zyqysMx7MaoFDJSdDBp54FxZxasqjOv2qs3KOYsQqUV3Lqs7qa64k0FMrCjoUKn6GheFyIrh7Q8XFvhtw5pmyZU/1KISB96fpvdHJlyVngqE3im0ruH0T4IIAyglxxJKUKncJ92SDHlpG/HeMSof6qtVJ5LVuVJ6K5xz+1MWD8VGSl2FJVv29B0qBxNwZCfHtfM2dSgalPdPbtyqNPS23k+X9kvAWrKOFFY/N/IJTiChoFVqo6MXTAztBSuauvespi3sC+pcHiViXI57VGcfA/fzodeYjG2/50diyO2OEFJ+9V5ijcKkbjUEdaY7zFZHrSxiD4mqsuhgDiXW0vD45C08gsQFfXRXzrTbmkc06eqfhP009RQjhrEcq1NqMIdHPQBY1ST+Xzomo5TMbSCP9p3+YiflVkQzjizQELSZzDzdlDnHQiKBOXJB0NHb9JykDX970urbJNLSitzH6VR9NGOPE614S5rWorxOtWSRDqO4xYbiBAAJpkw7itpohTjSXI2SdjSGtzyiK4KuDS3Qu7jj1Ppsy7sE4xaUtEBIn4QNNal42oStaPLBBSdwTHM96pnAcU8JwE7TT+9xYi7t1IScikKBgn3gOVV6e15KblJXiHsGcUlMjY/DPPnW7u5UZA0UNSroBrS5bcWhtOVURO86g+lQ77jRK85SJKh9+tEavkAmEn8WyjO2ZWSSslI3rdzw8+WkuuKOVYkdBzE9KT7TE1Z8y/d7n6UxtXl1+GCC6FMk5kidPTt6VEmu4xTj4JyMLQEIWuZCgBHOT+WlK3tEgOIAMwDtt1p0Vdw0EROx9Iqt+MbzO6B0qlC7ndhdRLbSsLs1utVtA1rQMS5upmFsyuTyqIoQal2DsGh1L7XYc0m3rR3cXHXAr9kSm4QVBUQpJ1T8uYo226mcras6Rsecd6RGbiizLqm0hWozbGsTUUdyse7oVIyzf+BuI5KqNfYGFpKmxqNY7UJtMWM+YzVi8B8SMtKUl2EhY0XEx2Iis+FGUaiTdvfsE1m+nRc4x3eyKrfQB2PSj/CCsq8wnpXHiy0Sl3Mk+VZP19KK8MhtsArUEiecD6mn6ct8FJHmtW9smmWNh99mEJVBqqPbTxdmcTZNklLZC3SSTmcI8qR2SCT6ntRPi72ltspLVnCnDop0e6nsk/ErvsKrbE8VVcFJdyqKdsoA36q3NalGm090jCqSTxEgsOzR3COJ3WNBlI6LJA+g1qBbYa64PK2QOvugepVXdWHMNf6z0q/kbEmemc6fY0xGObgpMjXaEOLUspAKjJCGyEyegzVlSRjVuNBbyOqtSfUzWVexTAx3mJ9KB3eJd6g3N9POh7jxNc2VSOr1/UUoKqkMWk70TYs6gsACgppntrrxGgv4hor1H96g3lhpUbCrnw3Mp91enz5GrIqwup+EEdNB/Sf7bfSgN3cebSjNykgH5/5FL1wklR0iqyjeQSE1GJhVRDDcBW6M5BDY5nn2H967cI3yUPZHEghXukgeVXL67fSni6d0gHTaptYhzuV3iFvkMAaVBNMmMtgzS28IqEid+MmgqK9JeI2NcyqvNWsRvfY7FwnevTbsGa4TW5qLEqY14v4KrdCmVSVFIXOhBy6/Ka52GI5UBAJyp1+dLAXXvxzEChOkMLU2G53iuEqg69qU7u6Liyo8zXGa1V4QUeANWvKpybrCK1W5ogEnNNB1GmjqATE++gdP9yRy5j01jJBBrmhZBBBgjUHvRFRDic40UPeHfr6GoauSntYY4QwhV3coaA5yfQVZHtUaZt7dhkR4pMwNwkAgk/Mionstbas7Z29e008s7wOQ7k1X+PY8u7uVvvKjMdBvlSPdSKzXT6s21wjXpatwlFzfB2ZeotYXpBApat3ydAkmOlEbO7ykFQKeYJoNXTylhI9RQ+LUIxvOSsMnHALdkhQOVRWPWO1IbKXntsygNyTp99KmYxjAdUCtSlxsNkj0qIi7WrRIyjommtHpnQpbZO75PIa/VLUVnOPBObwxATLrmUz7oEk952FejjLTUeCyMw+NfmM9QDoPpUNSY94x9z9K21Hwt5j1Vt9KcSEGzLrErh8+YqP5CohswD51SeidT9aasJ4JvLvVKVZOvuoHzMCmG24Hs7UZrt8KI3ba1PpmP6CuckSotleJt0cmVEdSTr9BWVaCcasgIRhxUkbEhRJHUmayq9RF+kyo0pKqmMWtbrKsDCDFtU9hisrKkhnq5tpTS1iNvlMjlrWVlcQEUO520r6/mKiuNAzp/wAdK1WVcqQLi1Oqgfdpqw3FPFZCj7w0PqOdZWVBILxJ6gD51rKyoJONZWVlSQZWVlZXHGVlZWVxxlZWVlcce8mk15ArKyuOJTNodz9KkJQE7c96ysqCbhVzFHnGUslX8NJmO+wmoDjKUEZjPasrKhRS4LXbZteJKPlQAkVG8NS9SfqaysriWSAW4PllWkawBG/rNSbSxddISmBOwED71lZXPBEVd5HvA/ZGogLuHA2nt5zp6aUWcvcPsvKyz4rg+JwTr2B0FZWUObsrhYJNnK8xe6fQFOOhhkyAE6nTlA2oOotp/wBNGZZ3cd1M9QnYVlZQ2GXg5m8c5vr+UgVlZWVTcybI/9k=">
            <a:extLst>
              <a:ext uri="{FF2B5EF4-FFF2-40B4-BE49-F238E27FC236}">
                <a16:creationId xmlns:a16="http://schemas.microsoft.com/office/drawing/2014/main" id="{3A32F8B5-FE7A-4C23-987D-76E8B94FB76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830263"/>
            <a:ext cx="2619375" cy="174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462E78F5-D282-4666-83D7-2C8E035EF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9</a:t>
            </a:fld>
            <a:endParaRPr lang="en-US" altLang="pl-PL"/>
          </a:p>
        </p:txBody>
      </p:sp>
      <p:pic>
        <p:nvPicPr>
          <p:cNvPr id="27" name="Grafika 26">
            <a:extLst>
              <a:ext uri="{FF2B5EF4-FFF2-40B4-BE49-F238E27FC236}">
                <a16:creationId xmlns:a16="http://schemas.microsoft.com/office/drawing/2014/main" id="{CC443839-BD1D-4950-833E-374D1B8548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18672" y="1931989"/>
            <a:ext cx="1181100" cy="1828800"/>
          </a:xfrm>
          <a:prstGeom prst="rect">
            <a:avLst/>
          </a:prstGeom>
        </p:spPr>
      </p:pic>
      <p:sp>
        <p:nvSpPr>
          <p:cNvPr id="29" name="Tytuł 1">
            <a:extLst>
              <a:ext uri="{FF2B5EF4-FFF2-40B4-BE49-F238E27FC236}">
                <a16:creationId xmlns:a16="http://schemas.microsoft.com/office/drawing/2014/main" id="{1CC4FDF3-D987-42F2-8BC8-8B22950883C8}"/>
              </a:ext>
            </a:extLst>
          </p:cNvPr>
          <p:cNvSpPr txBox="1">
            <a:spLocks/>
          </p:cNvSpPr>
          <p:nvPr/>
        </p:nvSpPr>
        <p:spPr bwMode="auto">
          <a:xfrm>
            <a:off x="1270695" y="188913"/>
            <a:ext cx="770562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BARISTIC 1</a:t>
            </a:r>
            <a:r>
              <a:rPr lang="en-GB" sz="2400" b="1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</a:t>
            </a:r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DEGREE COURSE WITH ELEMENTS LATTE ART</a:t>
            </a:r>
            <a:endParaRPr lang="pl-PL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7B03F4B6-3DA6-48F9-B725-1C752E5AB435}"/>
              </a:ext>
            </a:extLst>
          </p:cNvPr>
          <p:cNvSpPr/>
          <p:nvPr/>
        </p:nvSpPr>
        <p:spPr>
          <a:xfrm>
            <a:off x="3870288" y="5813726"/>
            <a:ext cx="77121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Examples of the 1st degree barista course with elements of Latte Art</a:t>
            </a:r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1B47E024-E022-4DC5-8EA8-C8DB50F2DDBC}"/>
              </a:ext>
            </a:extLst>
          </p:cNvPr>
          <p:cNvSpPr/>
          <p:nvPr/>
        </p:nvSpPr>
        <p:spPr>
          <a:xfrm>
            <a:off x="232235" y="4134647"/>
            <a:ext cx="363805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>
                <a:solidFill>
                  <a:srgbClr val="F4433E"/>
                </a:solidFill>
              </a:rPr>
              <a:t>WHAT DO I NOT KNOW?</a:t>
            </a:r>
          </a:p>
          <a:p>
            <a:pPr algn="ctr"/>
            <a:r>
              <a:rPr lang="pl-PL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endParaRPr lang="pl-PL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80816"/>
      </p:ext>
    </p:extLst>
  </p:cSld>
  <p:clrMapOvr>
    <a:masterClrMapping/>
  </p:clrMapOvr>
</p:sld>
</file>

<file path=ppt/theme/theme1.xml><?xml version="1.0" encoding="utf-8"?>
<a:theme xmlns:a="http://schemas.openxmlformats.org/drawingml/2006/main" name="1_MK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TS2</Template>
  <TotalTime>2954</TotalTime>
  <Words>2196</Words>
  <Application>Microsoft Office PowerPoint</Application>
  <PresentationFormat>Panoramiczny</PresentationFormat>
  <Paragraphs>340</Paragraphs>
  <Slides>35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35</vt:i4>
      </vt:variant>
    </vt:vector>
  </HeadingPairs>
  <TitlesOfParts>
    <vt:vector size="39" baseType="lpstr">
      <vt:lpstr>Arial</vt:lpstr>
      <vt:lpstr>Calibri</vt:lpstr>
      <vt:lpstr>Wingdings</vt:lpstr>
      <vt:lpstr>1_MK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IN BARMAN, BARISTA, SOMMELIER WORK, SOCIAL COMPETENCES ARE AN IMPORTANT  ELEMENT OF THEIR WORK.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Sebastian</dc:creator>
  <cp:lastModifiedBy>Sawa</cp:lastModifiedBy>
  <cp:revision>524</cp:revision>
  <cp:lastPrinted>2013-06-24T05:55:58Z</cp:lastPrinted>
  <dcterms:created xsi:type="dcterms:W3CDTF">2013-01-04T21:46:29Z</dcterms:created>
  <dcterms:modified xsi:type="dcterms:W3CDTF">2019-06-26T10:53:44Z</dcterms:modified>
</cp:coreProperties>
</file>