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9" r:id="rId3"/>
    <p:sldId id="262" r:id="rId4"/>
    <p:sldId id="265" r:id="rId5"/>
    <p:sldId id="267" r:id="rId6"/>
    <p:sldId id="268" r:id="rId7"/>
    <p:sldId id="269" r:id="rId8"/>
    <p:sldId id="271" r:id="rId9"/>
    <p:sldId id="272" r:id="rId10"/>
    <p:sldId id="273" r:id="rId11"/>
    <p:sldId id="270" r:id="rId12"/>
    <p:sldId id="285" r:id="rId13"/>
    <p:sldId id="278" r:id="rId14"/>
    <p:sldId id="274" r:id="rId15"/>
    <p:sldId id="286" r:id="rId16"/>
    <p:sldId id="279" r:id="rId17"/>
    <p:sldId id="275" r:id="rId18"/>
    <p:sldId id="287" r:id="rId19"/>
    <p:sldId id="284" r:id="rId20"/>
    <p:sldId id="288" r:id="rId21"/>
    <p:sldId id="261" r:id="rId22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823"/>
    <a:srgbClr val="EF7D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l-PL" dirty="0"/>
              <a:t>KOMPETENCJA 1 – ocena zbiorcza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'Liczba odpowiedzi 1'!$D$106</c:f>
              <c:strCache>
                <c:ptCount val="1"/>
                <c:pt idx="0">
                  <c:v>Ocena ogólna kompetencji 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EE9A-4577-A241-0381CFA800E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EE9A-4577-A241-0381CFA800E2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5-EE9A-4577-A241-0381CFA800E2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E9A-4577-A241-0381CFA800E2}"/>
              </c:ext>
            </c:extLst>
          </c:dPt>
          <c:dLbls>
            <c:dLbl>
              <c:idx val="3"/>
              <c:layout>
                <c:manualLayout>
                  <c:x val="8.8746387246341291E-2"/>
                  <c:y val="1.63603342685612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9A-4577-A241-0381CFA800E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'Liczba odpowiedzi 1'!$C$107:$C$110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'Liczba odpowiedzi 1'!$D$107:$D$110</c:f>
              <c:numCache>
                <c:formatCode>General</c:formatCode>
                <c:ptCount val="4"/>
                <c:pt idx="0">
                  <c:v>454</c:v>
                </c:pt>
                <c:pt idx="1">
                  <c:v>485</c:v>
                </c:pt>
                <c:pt idx="2">
                  <c:v>89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4-4047-A068-48B6DD852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Arkusz2!$C$4</c:f>
              <c:strCache>
                <c:ptCount val="1"/>
                <c:pt idx="0">
                  <c:v>Kompetencja 1                                                     Identyfikowanie potrzeb szkoleniowych w zakresie zapotrzebowania branży HORECA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Arkusz2!$D$4:$I$4</c:f>
              <c:numCache>
                <c:formatCode>General</c:formatCode>
                <c:ptCount val="6"/>
                <c:pt idx="0">
                  <c:v>43.65</c:v>
                </c:pt>
                <c:pt idx="1">
                  <c:v>46.65</c:v>
                </c:pt>
                <c:pt idx="2">
                  <c:v>68.58</c:v>
                </c:pt>
                <c:pt idx="3">
                  <c:v>28.95</c:v>
                </c:pt>
                <c:pt idx="4">
                  <c:v>68.540000000000006</c:v>
                </c:pt>
                <c:pt idx="5">
                  <c:v>17.690000000000001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A-4A35-ACF0-6AA9DDA5A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66538240"/>
        <c:axId val="166552320"/>
      </c:barChart>
      <c:catAx>
        <c:axId val="166538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66552320"/>
        <c:crosses val="autoZero"/>
        <c:auto val="1"/>
        <c:lblAlgn val="ctr"/>
        <c:lblOffset val="100"/>
        <c:noMultiLvlLbl val="0"/>
      </c:catAx>
      <c:valAx>
        <c:axId val="166552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653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KOMPETENCJA</a:t>
            </a:r>
            <a:r>
              <a:rPr lang="pl-PL" sz="1800" b="1" baseline="0" dirty="0"/>
              <a:t> 2 – ocena zbiorcza</a:t>
            </a:r>
            <a:endParaRPr lang="pl-PL" sz="18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'[Ankieta HORECA online wyniki ogólne.xlsx]Liczba odpowiedzi 1'!$G$106</c:f>
              <c:strCache>
                <c:ptCount val="1"/>
                <c:pt idx="0">
                  <c:v>Ocena ogólna kompetencji 2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CF-481C-88BA-DB2821C354D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CF-481C-88BA-DB2821C354D6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CF-481C-88BA-DB2821C354D6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CF-481C-88BA-DB2821C354D6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'[Ankieta HORECA online wyniki ogólne.xlsx]Liczba odpowiedzi 1'!$F$107:$F$110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'[Ankieta HORECA online wyniki ogólne.xlsx]Liczba odpowiedzi 1'!$G$107:$G$110</c:f>
              <c:numCache>
                <c:formatCode>General</c:formatCode>
                <c:ptCount val="4"/>
                <c:pt idx="0">
                  <c:v>59.349999999999994</c:v>
                </c:pt>
                <c:pt idx="1">
                  <c:v>32.14</c:v>
                </c:pt>
                <c:pt idx="2">
                  <c:v>5.2</c:v>
                </c:pt>
                <c:pt idx="3">
                  <c:v>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7-4DC8-8493-65C0D929A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Kompetencja 2                                                 </a:t>
            </a:r>
            <a:r>
              <a:rPr lang="pl-PL"/>
              <a:t>  </a:t>
            </a:r>
            <a:r>
              <a:rPr lang="en-US"/>
              <a:t> Prowadzenie szkolenia zawodowego dla branży HORECA w realnych warunkach pracy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Arkusz3!$C$4</c:f>
              <c:strCache>
                <c:ptCount val="1"/>
                <c:pt idx="0">
                  <c:v>Kompetencja 2                                                  Prowadzenie szkolenia zawodowego dla branży HORECA w realnych warunkach pracy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Arkusz3!$D$2:$I$3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Arkusz3!$D$4:$I$4</c:f>
              <c:numCache>
                <c:formatCode>General</c:formatCode>
                <c:ptCount val="6"/>
                <c:pt idx="0">
                  <c:v>37.020000000000003</c:v>
                </c:pt>
                <c:pt idx="1">
                  <c:v>52.4</c:v>
                </c:pt>
                <c:pt idx="2">
                  <c:v>75.669999999999987</c:v>
                </c:pt>
                <c:pt idx="3">
                  <c:v>13.860000000000005</c:v>
                </c:pt>
                <c:pt idx="4">
                  <c:v>65.36</c:v>
                </c:pt>
                <c:pt idx="5">
                  <c:v>30.57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B-4FD7-B2A0-017951067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70115840"/>
        <c:axId val="170117376"/>
      </c:barChart>
      <c:catAx>
        <c:axId val="170115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70117376"/>
        <c:crosses val="autoZero"/>
        <c:auto val="1"/>
        <c:lblAlgn val="ctr"/>
        <c:lblOffset val="100"/>
        <c:noMultiLvlLbl val="0"/>
      </c:catAx>
      <c:valAx>
        <c:axId val="170117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011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KOMPETENCJA</a:t>
            </a:r>
            <a:r>
              <a:rPr lang="pl-PL" sz="1800" b="1" baseline="0" dirty="0"/>
              <a:t> 3 – ocena zbiorcza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'[Ankieta HORECA online wyniki ogólne.xlsx]Liczba odpowiedzi 1'!$J$106</c:f>
              <c:strCache>
                <c:ptCount val="1"/>
                <c:pt idx="0">
                  <c:v>Ocena ogólna kompetencji 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90-45FA-9CA0-E364647F580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90-45FA-9CA0-E364647F580B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90-45FA-9CA0-E364647F580B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38-40DB-B659-6849521C2EE9}"/>
              </c:ext>
            </c:extLst>
          </c:dPt>
          <c:dLbls>
            <c:dLbl>
              <c:idx val="3"/>
              <c:layout>
                <c:manualLayout>
                  <c:x val="5.090456632402228E-2"/>
                  <c:y val="2.766251728907335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38-40DB-B659-6849521C2EE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'[Ankieta HORECA online wyniki ogólne.xlsx]Liczba odpowiedzi 1'!$I$107:$I$110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'[Ankieta HORECA online wyniki ogólne.xlsx]Liczba odpowiedzi 1'!$J$107:$J$110</c:f>
              <c:numCache>
                <c:formatCode>General</c:formatCode>
                <c:ptCount val="4"/>
                <c:pt idx="0">
                  <c:v>69.13</c:v>
                </c:pt>
                <c:pt idx="1">
                  <c:v>27.29</c:v>
                </c:pt>
                <c:pt idx="2">
                  <c:v>3.18</c:v>
                </c:pt>
                <c:pt idx="3">
                  <c:v>0.41000000000000014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8-40DB-B659-6849521C2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'Arkusz3 (2)'!$C$4</c:f>
              <c:strCache>
                <c:ptCount val="1"/>
                <c:pt idx="0">
                  <c:v>Kompetencja 3                                                 Kompetencje personalne i społeczne trenera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'Arkusz3 (2)'!$D$2:$I$3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'Arkusz3 (2)'!$D$4:$I$4</c:f>
              <c:numCache>
                <c:formatCode>General</c:formatCode>
                <c:ptCount val="6"/>
                <c:pt idx="0">
                  <c:v>69.22</c:v>
                </c:pt>
                <c:pt idx="1">
                  <c:v>27.77999999999999</c:v>
                </c:pt>
                <c:pt idx="2">
                  <c:v>69.13</c:v>
                </c:pt>
                <c:pt idx="3">
                  <c:v>27.29</c:v>
                </c:pt>
                <c:pt idx="4">
                  <c:v>90.08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7-4E9C-8DDE-91EEE1DD6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70322176"/>
        <c:axId val="170872832"/>
      </c:barChart>
      <c:catAx>
        <c:axId val="17032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70872832"/>
        <c:crosses val="autoZero"/>
        <c:auto val="1"/>
        <c:lblAlgn val="ctr"/>
        <c:lblOffset val="100"/>
        <c:noMultiLvlLbl val="0"/>
      </c:catAx>
      <c:valAx>
        <c:axId val="170872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032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A3AD9-1B35-42D5-B4AF-D271EEE0C52A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DE8E4DCE-DCD4-4411-B3A8-C2B271EDA110}">
      <dgm:prSet phldrT="[Tekst]"/>
      <dgm:spPr/>
      <dgm:t>
        <a:bodyPr/>
        <a:lstStyle/>
        <a:p>
          <a:r>
            <a:rPr lang="pl-PL" dirty="0"/>
            <a:t>Polska</a:t>
          </a:r>
        </a:p>
      </dgm:t>
    </dgm:pt>
    <dgm:pt modelId="{111F1C74-E25B-4390-88C3-CF28EF730B68}" type="parTrans" cxnId="{648D775C-B6A8-48E8-917E-181849540649}">
      <dgm:prSet/>
      <dgm:spPr/>
      <dgm:t>
        <a:bodyPr/>
        <a:lstStyle/>
        <a:p>
          <a:endParaRPr lang="pl-PL"/>
        </a:p>
      </dgm:t>
    </dgm:pt>
    <dgm:pt modelId="{3CBAD4CD-41FC-4E7E-ADE4-784D5A049308}" type="sibTrans" cxnId="{648D775C-B6A8-48E8-917E-181849540649}">
      <dgm:prSet/>
      <dgm:spPr/>
      <dgm:t>
        <a:bodyPr/>
        <a:lstStyle/>
        <a:p>
          <a:endParaRPr lang="pl-PL"/>
        </a:p>
      </dgm:t>
    </dgm:pt>
    <dgm:pt modelId="{F6F381C4-7422-4767-9AC3-093720480102}">
      <dgm:prSet phldrT="[Tekst]"/>
      <dgm:spPr/>
      <dgm:t>
        <a:bodyPr/>
        <a:lstStyle/>
        <a:p>
          <a:r>
            <a:rPr lang="pl-PL" dirty="0"/>
            <a:t>80 os. -ankieta online</a:t>
          </a:r>
        </a:p>
      </dgm:t>
    </dgm:pt>
    <dgm:pt modelId="{33A356CA-CFC2-4528-BB02-26AD659E20E3}" type="parTrans" cxnId="{6FCBDDB2-047F-4FDC-BB2E-D904F61ECA73}">
      <dgm:prSet/>
      <dgm:spPr/>
      <dgm:t>
        <a:bodyPr/>
        <a:lstStyle/>
        <a:p>
          <a:endParaRPr lang="pl-PL"/>
        </a:p>
      </dgm:t>
    </dgm:pt>
    <dgm:pt modelId="{0F6084E3-69C8-4198-BF78-AB3D414423F3}" type="sibTrans" cxnId="{6FCBDDB2-047F-4FDC-BB2E-D904F61ECA73}">
      <dgm:prSet/>
      <dgm:spPr/>
      <dgm:t>
        <a:bodyPr/>
        <a:lstStyle/>
        <a:p>
          <a:endParaRPr lang="pl-PL"/>
        </a:p>
      </dgm:t>
    </dgm:pt>
    <dgm:pt modelId="{03A00CB1-F3D0-4640-9C61-201D5A72541D}">
      <dgm:prSet phldrT="[Tekst]"/>
      <dgm:spPr/>
      <dgm:t>
        <a:bodyPr/>
        <a:lstStyle/>
        <a:p>
          <a:r>
            <a:rPr lang="pl-PL" dirty="0"/>
            <a:t>10 os. – IDI</a:t>
          </a:r>
        </a:p>
      </dgm:t>
    </dgm:pt>
    <dgm:pt modelId="{55836435-B77C-4EE3-BA9D-CA84CE11242F}" type="parTrans" cxnId="{75FE48BD-C090-41AE-85D2-ADED43439BF3}">
      <dgm:prSet/>
      <dgm:spPr/>
      <dgm:t>
        <a:bodyPr/>
        <a:lstStyle/>
        <a:p>
          <a:endParaRPr lang="pl-PL"/>
        </a:p>
      </dgm:t>
    </dgm:pt>
    <dgm:pt modelId="{61CF07A4-2D6C-4BA9-8EED-3B15EB01FC54}" type="sibTrans" cxnId="{75FE48BD-C090-41AE-85D2-ADED43439BF3}">
      <dgm:prSet/>
      <dgm:spPr/>
      <dgm:t>
        <a:bodyPr/>
        <a:lstStyle/>
        <a:p>
          <a:endParaRPr lang="pl-PL"/>
        </a:p>
      </dgm:t>
    </dgm:pt>
    <dgm:pt modelId="{DBD6BE53-2F66-4CC1-ABED-BBBF719C91C0}">
      <dgm:prSet phldrT="[Tekst]"/>
      <dgm:spPr/>
      <dgm:t>
        <a:bodyPr/>
        <a:lstStyle/>
        <a:p>
          <a:r>
            <a:rPr lang="pl-PL" dirty="0"/>
            <a:t>Węgry</a:t>
          </a:r>
        </a:p>
      </dgm:t>
    </dgm:pt>
    <dgm:pt modelId="{6A346A4A-56BF-4D16-B10F-84094615D686}" type="parTrans" cxnId="{D10F7C31-1409-476D-A5B3-6FB69EFBFA08}">
      <dgm:prSet/>
      <dgm:spPr/>
      <dgm:t>
        <a:bodyPr/>
        <a:lstStyle/>
        <a:p>
          <a:endParaRPr lang="pl-PL"/>
        </a:p>
      </dgm:t>
    </dgm:pt>
    <dgm:pt modelId="{F6A6F67D-1D9D-4453-8605-F60CD8564237}" type="sibTrans" cxnId="{D10F7C31-1409-476D-A5B3-6FB69EFBFA08}">
      <dgm:prSet/>
      <dgm:spPr/>
      <dgm:t>
        <a:bodyPr/>
        <a:lstStyle/>
        <a:p>
          <a:endParaRPr lang="pl-PL"/>
        </a:p>
      </dgm:t>
    </dgm:pt>
    <dgm:pt modelId="{7F186048-9404-4FEA-9625-32B5F923C1BE}">
      <dgm:prSet phldrT="[Tekst]"/>
      <dgm:spPr/>
      <dgm:t>
        <a:bodyPr/>
        <a:lstStyle/>
        <a:p>
          <a:r>
            <a:rPr lang="pl-PL" b="0" dirty="0"/>
            <a:t>100</a:t>
          </a:r>
          <a:r>
            <a:rPr lang="pl-PL" dirty="0"/>
            <a:t> os. – ankieta online</a:t>
          </a:r>
        </a:p>
      </dgm:t>
    </dgm:pt>
    <dgm:pt modelId="{8D46160E-772B-456E-A7CA-0E5F98B05B16}" type="parTrans" cxnId="{82752D83-68D5-4236-939A-0FDFFF49BCB4}">
      <dgm:prSet/>
      <dgm:spPr/>
      <dgm:t>
        <a:bodyPr/>
        <a:lstStyle/>
        <a:p>
          <a:endParaRPr lang="pl-PL"/>
        </a:p>
      </dgm:t>
    </dgm:pt>
    <dgm:pt modelId="{9ABC3772-A5A6-4645-8816-DD7B483EB816}" type="sibTrans" cxnId="{82752D83-68D5-4236-939A-0FDFFF49BCB4}">
      <dgm:prSet/>
      <dgm:spPr/>
      <dgm:t>
        <a:bodyPr/>
        <a:lstStyle/>
        <a:p>
          <a:endParaRPr lang="pl-PL"/>
        </a:p>
      </dgm:t>
    </dgm:pt>
    <dgm:pt modelId="{0DF16014-6E93-464E-8EB8-63191E21726C}">
      <dgm:prSet phldrT="[Tekst]"/>
      <dgm:spPr/>
      <dgm:t>
        <a:bodyPr/>
        <a:lstStyle/>
        <a:p>
          <a:r>
            <a:rPr lang="pl-PL" dirty="0"/>
            <a:t>10 os. – IDI</a:t>
          </a:r>
        </a:p>
      </dgm:t>
    </dgm:pt>
    <dgm:pt modelId="{502CA692-F4A3-42A6-8A57-852131F13AAF}" type="parTrans" cxnId="{21535DB7-452E-40DB-A6E5-E248759F2D50}">
      <dgm:prSet/>
      <dgm:spPr/>
      <dgm:t>
        <a:bodyPr/>
        <a:lstStyle/>
        <a:p>
          <a:endParaRPr lang="pl-PL"/>
        </a:p>
      </dgm:t>
    </dgm:pt>
    <dgm:pt modelId="{DE9EBE51-5AF7-43FC-ABBB-3E808E0DD528}" type="sibTrans" cxnId="{21535DB7-452E-40DB-A6E5-E248759F2D50}">
      <dgm:prSet/>
      <dgm:spPr/>
      <dgm:t>
        <a:bodyPr/>
        <a:lstStyle/>
        <a:p>
          <a:endParaRPr lang="pl-PL"/>
        </a:p>
      </dgm:t>
    </dgm:pt>
    <dgm:pt modelId="{EFABE32B-4726-432A-9AED-F2173E0DF74D}">
      <dgm:prSet phldrT="[Tekst]"/>
      <dgm:spPr/>
      <dgm:t>
        <a:bodyPr/>
        <a:lstStyle/>
        <a:p>
          <a:r>
            <a:rPr lang="pl-PL" dirty="0"/>
            <a:t>Wielka Brytania</a:t>
          </a:r>
        </a:p>
      </dgm:t>
    </dgm:pt>
    <dgm:pt modelId="{432BF216-AABD-4D32-95CF-821DF74142A7}" type="parTrans" cxnId="{F8C106F1-7E34-43E4-9FFF-C2929725112C}">
      <dgm:prSet/>
      <dgm:spPr/>
      <dgm:t>
        <a:bodyPr/>
        <a:lstStyle/>
        <a:p>
          <a:endParaRPr lang="pl-PL"/>
        </a:p>
      </dgm:t>
    </dgm:pt>
    <dgm:pt modelId="{BBF311B4-0969-417A-903A-9DC9B7668FA9}" type="sibTrans" cxnId="{F8C106F1-7E34-43E4-9FFF-C2929725112C}">
      <dgm:prSet/>
      <dgm:spPr/>
      <dgm:t>
        <a:bodyPr/>
        <a:lstStyle/>
        <a:p>
          <a:endParaRPr lang="pl-PL"/>
        </a:p>
      </dgm:t>
    </dgm:pt>
    <dgm:pt modelId="{A0D8C452-D3D5-46B1-A756-4BAC9687F70E}">
      <dgm:prSet phldrT="[Tekst]"/>
      <dgm:spPr/>
      <dgm:t>
        <a:bodyPr/>
        <a:lstStyle/>
        <a:p>
          <a:r>
            <a:rPr lang="pl-PL" dirty="0"/>
            <a:t>80 os. – ankieta online</a:t>
          </a:r>
        </a:p>
      </dgm:t>
    </dgm:pt>
    <dgm:pt modelId="{BB92FA6A-D7DE-4E9E-B868-90976D6AEA00}" type="parTrans" cxnId="{16444C03-434C-408C-BDE0-65DF0CDA5E84}">
      <dgm:prSet/>
      <dgm:spPr/>
      <dgm:t>
        <a:bodyPr/>
        <a:lstStyle/>
        <a:p>
          <a:endParaRPr lang="pl-PL"/>
        </a:p>
      </dgm:t>
    </dgm:pt>
    <dgm:pt modelId="{0ADB85C7-4FEE-41B6-8125-855606F82BBF}" type="sibTrans" cxnId="{16444C03-434C-408C-BDE0-65DF0CDA5E84}">
      <dgm:prSet/>
      <dgm:spPr/>
      <dgm:t>
        <a:bodyPr/>
        <a:lstStyle/>
        <a:p>
          <a:endParaRPr lang="pl-PL"/>
        </a:p>
      </dgm:t>
    </dgm:pt>
    <dgm:pt modelId="{FFABA753-9438-4F97-A89F-7340DFE889C5}">
      <dgm:prSet phldrT="[Tekst]"/>
      <dgm:spPr/>
      <dgm:t>
        <a:bodyPr/>
        <a:lstStyle/>
        <a:p>
          <a:r>
            <a:rPr lang="pl-PL" dirty="0"/>
            <a:t>10 os. – IDI</a:t>
          </a:r>
        </a:p>
      </dgm:t>
    </dgm:pt>
    <dgm:pt modelId="{71EEA5EE-A0B4-4088-9546-4982984F91BF}" type="parTrans" cxnId="{CD3455E2-D2F8-4178-9FA1-478849173857}">
      <dgm:prSet/>
      <dgm:spPr/>
      <dgm:t>
        <a:bodyPr/>
        <a:lstStyle/>
        <a:p>
          <a:endParaRPr lang="pl-PL"/>
        </a:p>
      </dgm:t>
    </dgm:pt>
    <dgm:pt modelId="{46289CEE-4845-49DE-A7CB-DD378D45918B}" type="sibTrans" cxnId="{CD3455E2-D2F8-4178-9FA1-478849173857}">
      <dgm:prSet/>
      <dgm:spPr/>
      <dgm:t>
        <a:bodyPr/>
        <a:lstStyle/>
        <a:p>
          <a:endParaRPr lang="pl-PL"/>
        </a:p>
      </dgm:t>
    </dgm:pt>
    <dgm:pt modelId="{252A8EB3-C7A5-4F6B-BCE7-155F6466794A}">
      <dgm:prSet phldrT="[Tekst]"/>
      <dgm:spPr/>
      <dgm:t>
        <a:bodyPr/>
        <a:lstStyle/>
        <a:p>
          <a:r>
            <a:rPr lang="pl-PL" dirty="0"/>
            <a:t>3 fokusy</a:t>
          </a:r>
        </a:p>
      </dgm:t>
    </dgm:pt>
    <dgm:pt modelId="{CD22041C-BAA8-4970-80D0-FC681C8D9E7F}" type="parTrans" cxnId="{91891070-F72D-4EE5-8EB3-7385816F1D0A}">
      <dgm:prSet/>
      <dgm:spPr/>
      <dgm:t>
        <a:bodyPr/>
        <a:lstStyle/>
        <a:p>
          <a:endParaRPr lang="pl-PL"/>
        </a:p>
      </dgm:t>
    </dgm:pt>
    <dgm:pt modelId="{536B1BCD-8BFC-4B4E-9DDB-F9535C78747F}" type="sibTrans" cxnId="{91891070-F72D-4EE5-8EB3-7385816F1D0A}">
      <dgm:prSet/>
      <dgm:spPr/>
      <dgm:t>
        <a:bodyPr/>
        <a:lstStyle/>
        <a:p>
          <a:endParaRPr lang="pl-PL"/>
        </a:p>
      </dgm:t>
    </dgm:pt>
    <dgm:pt modelId="{B23F9DAB-BDBB-458D-BBD8-7DF3D29000B8}">
      <dgm:prSet phldrT="[Tekst]"/>
      <dgm:spPr/>
      <dgm:t>
        <a:bodyPr/>
        <a:lstStyle/>
        <a:p>
          <a:r>
            <a:rPr lang="pl-PL" dirty="0"/>
            <a:t>3 fokusy</a:t>
          </a:r>
        </a:p>
      </dgm:t>
    </dgm:pt>
    <dgm:pt modelId="{53499034-4FA0-4C1C-8A9F-525E4EDF39C2}" type="parTrans" cxnId="{FDB944CF-B6E4-4648-8088-18AD5EEC25CB}">
      <dgm:prSet/>
      <dgm:spPr/>
      <dgm:t>
        <a:bodyPr/>
        <a:lstStyle/>
        <a:p>
          <a:endParaRPr lang="pl-PL"/>
        </a:p>
      </dgm:t>
    </dgm:pt>
    <dgm:pt modelId="{CF35A6A5-93E7-499A-A74E-829BA5860AEB}" type="sibTrans" cxnId="{FDB944CF-B6E4-4648-8088-18AD5EEC25CB}">
      <dgm:prSet/>
      <dgm:spPr/>
      <dgm:t>
        <a:bodyPr/>
        <a:lstStyle/>
        <a:p>
          <a:endParaRPr lang="pl-PL"/>
        </a:p>
      </dgm:t>
    </dgm:pt>
    <dgm:pt modelId="{0E6CB946-B122-4FDE-9394-332711B5D361}">
      <dgm:prSet phldrT="[Tekst]"/>
      <dgm:spPr/>
      <dgm:t>
        <a:bodyPr/>
        <a:lstStyle/>
        <a:p>
          <a:r>
            <a:rPr lang="pl-PL" dirty="0"/>
            <a:t>3 fokusy</a:t>
          </a:r>
        </a:p>
      </dgm:t>
    </dgm:pt>
    <dgm:pt modelId="{F1DFCFD4-5612-419C-B1B2-21EAD8DC227A}" type="parTrans" cxnId="{6B6021CA-1997-42B2-8D5F-5A3632F3A1A5}">
      <dgm:prSet/>
      <dgm:spPr/>
      <dgm:t>
        <a:bodyPr/>
        <a:lstStyle/>
        <a:p>
          <a:endParaRPr lang="pl-PL"/>
        </a:p>
      </dgm:t>
    </dgm:pt>
    <dgm:pt modelId="{F4D4E39D-2208-474F-8343-FCD83FB836C8}" type="sibTrans" cxnId="{6B6021CA-1997-42B2-8D5F-5A3632F3A1A5}">
      <dgm:prSet/>
      <dgm:spPr/>
      <dgm:t>
        <a:bodyPr/>
        <a:lstStyle/>
        <a:p>
          <a:endParaRPr lang="pl-PL"/>
        </a:p>
      </dgm:t>
    </dgm:pt>
    <dgm:pt modelId="{40AE08BE-69AA-44B8-8B02-4536EE6F81AB}" type="pres">
      <dgm:prSet presAssocID="{B82A3AD9-1B35-42D5-B4AF-D271EEE0C52A}" presName="list" presStyleCnt="0">
        <dgm:presLayoutVars>
          <dgm:dir/>
          <dgm:animLvl val="lvl"/>
        </dgm:presLayoutVars>
      </dgm:prSet>
      <dgm:spPr/>
    </dgm:pt>
    <dgm:pt modelId="{A3DD368D-BA06-4377-9726-ACA1BE854D57}" type="pres">
      <dgm:prSet presAssocID="{DE8E4DCE-DCD4-4411-B3A8-C2B271EDA110}" presName="posSpace" presStyleCnt="0"/>
      <dgm:spPr/>
    </dgm:pt>
    <dgm:pt modelId="{24144FE2-5EEF-483F-98C7-C581D2A0C046}" type="pres">
      <dgm:prSet presAssocID="{DE8E4DCE-DCD4-4411-B3A8-C2B271EDA110}" presName="vertFlow" presStyleCnt="0"/>
      <dgm:spPr/>
    </dgm:pt>
    <dgm:pt modelId="{7D4FAC96-14A5-4319-A9D3-9570F03C0DF2}" type="pres">
      <dgm:prSet presAssocID="{DE8E4DCE-DCD4-4411-B3A8-C2B271EDA110}" presName="topSpace" presStyleCnt="0"/>
      <dgm:spPr/>
    </dgm:pt>
    <dgm:pt modelId="{93AE3C6C-EB36-45C7-B102-4668D2757184}" type="pres">
      <dgm:prSet presAssocID="{DE8E4DCE-DCD4-4411-B3A8-C2B271EDA110}" presName="firstComp" presStyleCnt="0"/>
      <dgm:spPr/>
    </dgm:pt>
    <dgm:pt modelId="{514EE4E1-E46C-476A-8183-E83CD16A0635}" type="pres">
      <dgm:prSet presAssocID="{DE8E4DCE-DCD4-4411-B3A8-C2B271EDA110}" presName="firstChild" presStyleLbl="bgAccFollowNode1" presStyleIdx="0" presStyleCnt="9"/>
      <dgm:spPr/>
    </dgm:pt>
    <dgm:pt modelId="{70C21427-6830-4439-B542-F188665D30AE}" type="pres">
      <dgm:prSet presAssocID="{DE8E4DCE-DCD4-4411-B3A8-C2B271EDA110}" presName="firstChildTx" presStyleLbl="bgAccFollowNode1" presStyleIdx="0" presStyleCnt="9">
        <dgm:presLayoutVars>
          <dgm:bulletEnabled val="1"/>
        </dgm:presLayoutVars>
      </dgm:prSet>
      <dgm:spPr/>
    </dgm:pt>
    <dgm:pt modelId="{D1356163-199A-4770-B413-88DB64B7A9E8}" type="pres">
      <dgm:prSet presAssocID="{03A00CB1-F3D0-4640-9C61-201D5A72541D}" presName="comp" presStyleCnt="0"/>
      <dgm:spPr/>
    </dgm:pt>
    <dgm:pt modelId="{72BC0AEE-38E1-49F1-BA30-A21B0BE27C90}" type="pres">
      <dgm:prSet presAssocID="{03A00CB1-F3D0-4640-9C61-201D5A72541D}" presName="child" presStyleLbl="bgAccFollowNode1" presStyleIdx="1" presStyleCnt="9"/>
      <dgm:spPr/>
    </dgm:pt>
    <dgm:pt modelId="{433CF63F-608C-443E-AD4A-BEA2BBC63647}" type="pres">
      <dgm:prSet presAssocID="{03A00CB1-F3D0-4640-9C61-201D5A72541D}" presName="childTx" presStyleLbl="bgAccFollowNode1" presStyleIdx="1" presStyleCnt="9">
        <dgm:presLayoutVars>
          <dgm:bulletEnabled val="1"/>
        </dgm:presLayoutVars>
      </dgm:prSet>
      <dgm:spPr/>
    </dgm:pt>
    <dgm:pt modelId="{386825C1-92D3-4E02-8AE4-E51E25A53F8B}" type="pres">
      <dgm:prSet presAssocID="{252A8EB3-C7A5-4F6B-BCE7-155F6466794A}" presName="comp" presStyleCnt="0"/>
      <dgm:spPr/>
    </dgm:pt>
    <dgm:pt modelId="{6B3029FE-D9CD-4C94-99F1-C3BBEEEF6602}" type="pres">
      <dgm:prSet presAssocID="{252A8EB3-C7A5-4F6B-BCE7-155F6466794A}" presName="child" presStyleLbl="bgAccFollowNode1" presStyleIdx="2" presStyleCnt="9"/>
      <dgm:spPr/>
    </dgm:pt>
    <dgm:pt modelId="{BFE00D6E-F372-414E-B752-1FD2A3DDAFC9}" type="pres">
      <dgm:prSet presAssocID="{252A8EB3-C7A5-4F6B-BCE7-155F6466794A}" presName="childTx" presStyleLbl="bgAccFollowNode1" presStyleIdx="2" presStyleCnt="9">
        <dgm:presLayoutVars>
          <dgm:bulletEnabled val="1"/>
        </dgm:presLayoutVars>
      </dgm:prSet>
      <dgm:spPr/>
    </dgm:pt>
    <dgm:pt modelId="{7D8520D7-3182-4BEA-A286-4A0CDBABD823}" type="pres">
      <dgm:prSet presAssocID="{DE8E4DCE-DCD4-4411-B3A8-C2B271EDA110}" presName="negSpace" presStyleCnt="0"/>
      <dgm:spPr/>
    </dgm:pt>
    <dgm:pt modelId="{06732B7A-A02D-44E6-ABA6-83EC795D8B86}" type="pres">
      <dgm:prSet presAssocID="{DE8E4DCE-DCD4-4411-B3A8-C2B271EDA110}" presName="circle" presStyleLbl="node1" presStyleIdx="0" presStyleCnt="3"/>
      <dgm:spPr/>
    </dgm:pt>
    <dgm:pt modelId="{00657775-065D-439A-B8E9-A40A4DA82FF1}" type="pres">
      <dgm:prSet presAssocID="{3CBAD4CD-41FC-4E7E-ADE4-784D5A049308}" presName="transSpace" presStyleCnt="0"/>
      <dgm:spPr/>
    </dgm:pt>
    <dgm:pt modelId="{1365660F-E36B-44DF-BD86-E20B1DC34C74}" type="pres">
      <dgm:prSet presAssocID="{DBD6BE53-2F66-4CC1-ABED-BBBF719C91C0}" presName="posSpace" presStyleCnt="0"/>
      <dgm:spPr/>
    </dgm:pt>
    <dgm:pt modelId="{FA23F232-4DB6-4890-A812-6E102BB87E65}" type="pres">
      <dgm:prSet presAssocID="{DBD6BE53-2F66-4CC1-ABED-BBBF719C91C0}" presName="vertFlow" presStyleCnt="0"/>
      <dgm:spPr/>
    </dgm:pt>
    <dgm:pt modelId="{24F58242-3E42-438C-9D86-4726B4679516}" type="pres">
      <dgm:prSet presAssocID="{DBD6BE53-2F66-4CC1-ABED-BBBF719C91C0}" presName="topSpace" presStyleCnt="0"/>
      <dgm:spPr/>
    </dgm:pt>
    <dgm:pt modelId="{DE7874B1-AD8B-438A-A5DD-339F986AE95C}" type="pres">
      <dgm:prSet presAssocID="{DBD6BE53-2F66-4CC1-ABED-BBBF719C91C0}" presName="firstComp" presStyleCnt="0"/>
      <dgm:spPr/>
    </dgm:pt>
    <dgm:pt modelId="{A65761B9-F4D2-405C-93BD-882E4C63F266}" type="pres">
      <dgm:prSet presAssocID="{DBD6BE53-2F66-4CC1-ABED-BBBF719C91C0}" presName="firstChild" presStyleLbl="bgAccFollowNode1" presStyleIdx="3" presStyleCnt="9"/>
      <dgm:spPr/>
    </dgm:pt>
    <dgm:pt modelId="{ACFB75C2-C8F7-48C2-88A5-5F7909A66D7F}" type="pres">
      <dgm:prSet presAssocID="{DBD6BE53-2F66-4CC1-ABED-BBBF719C91C0}" presName="firstChildTx" presStyleLbl="bgAccFollowNode1" presStyleIdx="3" presStyleCnt="9">
        <dgm:presLayoutVars>
          <dgm:bulletEnabled val="1"/>
        </dgm:presLayoutVars>
      </dgm:prSet>
      <dgm:spPr/>
    </dgm:pt>
    <dgm:pt modelId="{28532281-C62A-45F8-849B-B5FF9780BBF0}" type="pres">
      <dgm:prSet presAssocID="{0DF16014-6E93-464E-8EB8-63191E21726C}" presName="comp" presStyleCnt="0"/>
      <dgm:spPr/>
    </dgm:pt>
    <dgm:pt modelId="{87180201-FF71-448B-815E-BD6BC372CB88}" type="pres">
      <dgm:prSet presAssocID="{0DF16014-6E93-464E-8EB8-63191E21726C}" presName="child" presStyleLbl="bgAccFollowNode1" presStyleIdx="4" presStyleCnt="9"/>
      <dgm:spPr/>
    </dgm:pt>
    <dgm:pt modelId="{1E220973-79EF-4100-B108-89DAA1E87EFD}" type="pres">
      <dgm:prSet presAssocID="{0DF16014-6E93-464E-8EB8-63191E21726C}" presName="childTx" presStyleLbl="bgAccFollowNode1" presStyleIdx="4" presStyleCnt="9">
        <dgm:presLayoutVars>
          <dgm:bulletEnabled val="1"/>
        </dgm:presLayoutVars>
      </dgm:prSet>
      <dgm:spPr/>
    </dgm:pt>
    <dgm:pt modelId="{14626B07-7E22-4BB4-92F8-2658E9DD0B44}" type="pres">
      <dgm:prSet presAssocID="{B23F9DAB-BDBB-458D-BBD8-7DF3D29000B8}" presName="comp" presStyleCnt="0"/>
      <dgm:spPr/>
    </dgm:pt>
    <dgm:pt modelId="{7B881842-8849-476A-8054-874809DC5200}" type="pres">
      <dgm:prSet presAssocID="{B23F9DAB-BDBB-458D-BBD8-7DF3D29000B8}" presName="child" presStyleLbl="bgAccFollowNode1" presStyleIdx="5" presStyleCnt="9"/>
      <dgm:spPr/>
    </dgm:pt>
    <dgm:pt modelId="{E7D28058-8192-478C-A119-5478A4AA1C1B}" type="pres">
      <dgm:prSet presAssocID="{B23F9DAB-BDBB-458D-BBD8-7DF3D29000B8}" presName="childTx" presStyleLbl="bgAccFollowNode1" presStyleIdx="5" presStyleCnt="9">
        <dgm:presLayoutVars>
          <dgm:bulletEnabled val="1"/>
        </dgm:presLayoutVars>
      </dgm:prSet>
      <dgm:spPr/>
    </dgm:pt>
    <dgm:pt modelId="{090B89AF-00C0-47D2-88EC-353C4B363EA5}" type="pres">
      <dgm:prSet presAssocID="{DBD6BE53-2F66-4CC1-ABED-BBBF719C91C0}" presName="negSpace" presStyleCnt="0"/>
      <dgm:spPr/>
    </dgm:pt>
    <dgm:pt modelId="{3C319A65-D7F8-4631-B9AA-F4C32B401CBD}" type="pres">
      <dgm:prSet presAssocID="{DBD6BE53-2F66-4CC1-ABED-BBBF719C91C0}" presName="circle" presStyleLbl="node1" presStyleIdx="1" presStyleCnt="3"/>
      <dgm:spPr/>
    </dgm:pt>
    <dgm:pt modelId="{6518C1C4-5239-4314-80DA-9154A6D14728}" type="pres">
      <dgm:prSet presAssocID="{F6A6F67D-1D9D-4453-8605-F60CD8564237}" presName="transSpace" presStyleCnt="0"/>
      <dgm:spPr/>
    </dgm:pt>
    <dgm:pt modelId="{27358F8E-06BE-47F8-9F6A-15B21F91E193}" type="pres">
      <dgm:prSet presAssocID="{EFABE32B-4726-432A-9AED-F2173E0DF74D}" presName="posSpace" presStyleCnt="0"/>
      <dgm:spPr/>
    </dgm:pt>
    <dgm:pt modelId="{AA7336A8-3A8F-4A9D-9C40-CE28ED3B9B20}" type="pres">
      <dgm:prSet presAssocID="{EFABE32B-4726-432A-9AED-F2173E0DF74D}" presName="vertFlow" presStyleCnt="0"/>
      <dgm:spPr/>
    </dgm:pt>
    <dgm:pt modelId="{0DDD8F0C-C157-46BF-90F3-895C6EFEAC26}" type="pres">
      <dgm:prSet presAssocID="{EFABE32B-4726-432A-9AED-F2173E0DF74D}" presName="topSpace" presStyleCnt="0"/>
      <dgm:spPr/>
    </dgm:pt>
    <dgm:pt modelId="{D48A7A95-833F-4F9E-AFBE-AE74A4D667EB}" type="pres">
      <dgm:prSet presAssocID="{EFABE32B-4726-432A-9AED-F2173E0DF74D}" presName="firstComp" presStyleCnt="0"/>
      <dgm:spPr/>
    </dgm:pt>
    <dgm:pt modelId="{FB140456-8279-402E-BE7F-4B67C9C9FEEB}" type="pres">
      <dgm:prSet presAssocID="{EFABE32B-4726-432A-9AED-F2173E0DF74D}" presName="firstChild" presStyleLbl="bgAccFollowNode1" presStyleIdx="6" presStyleCnt="9"/>
      <dgm:spPr/>
    </dgm:pt>
    <dgm:pt modelId="{591CE89E-F136-41F1-950A-FFFF224B20FA}" type="pres">
      <dgm:prSet presAssocID="{EFABE32B-4726-432A-9AED-F2173E0DF74D}" presName="firstChildTx" presStyleLbl="bgAccFollowNode1" presStyleIdx="6" presStyleCnt="9">
        <dgm:presLayoutVars>
          <dgm:bulletEnabled val="1"/>
        </dgm:presLayoutVars>
      </dgm:prSet>
      <dgm:spPr/>
    </dgm:pt>
    <dgm:pt modelId="{1109EAFF-3C79-4040-8CA6-B4413027B4C0}" type="pres">
      <dgm:prSet presAssocID="{FFABA753-9438-4F97-A89F-7340DFE889C5}" presName="comp" presStyleCnt="0"/>
      <dgm:spPr/>
    </dgm:pt>
    <dgm:pt modelId="{CE422C73-2031-4FF0-A07C-F66A85C77409}" type="pres">
      <dgm:prSet presAssocID="{FFABA753-9438-4F97-A89F-7340DFE889C5}" presName="child" presStyleLbl="bgAccFollowNode1" presStyleIdx="7" presStyleCnt="9"/>
      <dgm:spPr/>
    </dgm:pt>
    <dgm:pt modelId="{8D76BBC7-B3DC-4F5D-AEB1-EF310DA504BB}" type="pres">
      <dgm:prSet presAssocID="{FFABA753-9438-4F97-A89F-7340DFE889C5}" presName="childTx" presStyleLbl="bgAccFollowNode1" presStyleIdx="7" presStyleCnt="9">
        <dgm:presLayoutVars>
          <dgm:bulletEnabled val="1"/>
        </dgm:presLayoutVars>
      </dgm:prSet>
      <dgm:spPr/>
    </dgm:pt>
    <dgm:pt modelId="{F1681F29-16EB-4DBE-834F-EE95AFC00E3F}" type="pres">
      <dgm:prSet presAssocID="{0E6CB946-B122-4FDE-9394-332711B5D361}" presName="comp" presStyleCnt="0"/>
      <dgm:spPr/>
    </dgm:pt>
    <dgm:pt modelId="{C0DA6AD1-6C32-4FC9-8280-117C9BD33D99}" type="pres">
      <dgm:prSet presAssocID="{0E6CB946-B122-4FDE-9394-332711B5D361}" presName="child" presStyleLbl="bgAccFollowNode1" presStyleIdx="8" presStyleCnt="9"/>
      <dgm:spPr/>
    </dgm:pt>
    <dgm:pt modelId="{798A48F2-A1E3-4244-8F5D-38C5C6060557}" type="pres">
      <dgm:prSet presAssocID="{0E6CB946-B122-4FDE-9394-332711B5D361}" presName="childTx" presStyleLbl="bgAccFollowNode1" presStyleIdx="8" presStyleCnt="9">
        <dgm:presLayoutVars>
          <dgm:bulletEnabled val="1"/>
        </dgm:presLayoutVars>
      </dgm:prSet>
      <dgm:spPr/>
    </dgm:pt>
    <dgm:pt modelId="{51ABD333-0D37-4A5D-B59E-D3900D8C4297}" type="pres">
      <dgm:prSet presAssocID="{EFABE32B-4726-432A-9AED-F2173E0DF74D}" presName="negSpace" presStyleCnt="0"/>
      <dgm:spPr/>
    </dgm:pt>
    <dgm:pt modelId="{570D46A9-391D-419A-9C9F-816FC737714D}" type="pres">
      <dgm:prSet presAssocID="{EFABE32B-4726-432A-9AED-F2173E0DF74D}" presName="circle" presStyleLbl="node1" presStyleIdx="2" presStyleCnt="3"/>
      <dgm:spPr/>
    </dgm:pt>
  </dgm:ptLst>
  <dgm:cxnLst>
    <dgm:cxn modelId="{16444C03-434C-408C-BDE0-65DF0CDA5E84}" srcId="{EFABE32B-4726-432A-9AED-F2173E0DF74D}" destId="{A0D8C452-D3D5-46B1-A756-4BAC9687F70E}" srcOrd="0" destOrd="0" parTransId="{BB92FA6A-D7DE-4E9E-B868-90976D6AEA00}" sibTransId="{0ADB85C7-4FEE-41B6-8125-855606F82BBF}"/>
    <dgm:cxn modelId="{A9752D05-42E5-47F5-90DB-F19FBF77DD9A}" type="presOf" srcId="{03A00CB1-F3D0-4640-9C61-201D5A72541D}" destId="{72BC0AEE-38E1-49F1-BA30-A21B0BE27C90}" srcOrd="0" destOrd="0" presId="urn:microsoft.com/office/officeart/2005/8/layout/hList9"/>
    <dgm:cxn modelId="{494A010E-38F5-4DC5-ADCC-1664C6064E4B}" type="presOf" srcId="{252A8EB3-C7A5-4F6B-BCE7-155F6466794A}" destId="{BFE00D6E-F372-414E-B752-1FD2A3DDAFC9}" srcOrd="1" destOrd="0" presId="urn:microsoft.com/office/officeart/2005/8/layout/hList9"/>
    <dgm:cxn modelId="{F362E113-3223-44F9-ABA7-8657119CF369}" type="presOf" srcId="{B82A3AD9-1B35-42D5-B4AF-D271EEE0C52A}" destId="{40AE08BE-69AA-44B8-8B02-4536EE6F81AB}" srcOrd="0" destOrd="0" presId="urn:microsoft.com/office/officeart/2005/8/layout/hList9"/>
    <dgm:cxn modelId="{7209BD14-8083-472D-947E-EE9208766873}" type="presOf" srcId="{FFABA753-9438-4F97-A89F-7340DFE889C5}" destId="{8D76BBC7-B3DC-4F5D-AEB1-EF310DA504BB}" srcOrd="1" destOrd="0" presId="urn:microsoft.com/office/officeart/2005/8/layout/hList9"/>
    <dgm:cxn modelId="{9307EA17-E427-49A9-A217-75BEC98D5BC8}" type="presOf" srcId="{0E6CB946-B122-4FDE-9394-332711B5D361}" destId="{798A48F2-A1E3-4244-8F5D-38C5C6060557}" srcOrd="1" destOrd="0" presId="urn:microsoft.com/office/officeart/2005/8/layout/hList9"/>
    <dgm:cxn modelId="{7B34272B-A81C-46CC-9A34-3CA4F11395FF}" type="presOf" srcId="{F6F381C4-7422-4767-9AC3-093720480102}" destId="{70C21427-6830-4439-B542-F188665D30AE}" srcOrd="1" destOrd="0" presId="urn:microsoft.com/office/officeart/2005/8/layout/hList9"/>
    <dgm:cxn modelId="{D10F7C31-1409-476D-A5B3-6FB69EFBFA08}" srcId="{B82A3AD9-1B35-42D5-B4AF-D271EEE0C52A}" destId="{DBD6BE53-2F66-4CC1-ABED-BBBF719C91C0}" srcOrd="1" destOrd="0" parTransId="{6A346A4A-56BF-4D16-B10F-84094615D686}" sibTransId="{F6A6F67D-1D9D-4453-8605-F60CD8564237}"/>
    <dgm:cxn modelId="{648D775C-B6A8-48E8-917E-181849540649}" srcId="{B82A3AD9-1B35-42D5-B4AF-D271EEE0C52A}" destId="{DE8E4DCE-DCD4-4411-B3A8-C2B271EDA110}" srcOrd="0" destOrd="0" parTransId="{111F1C74-E25B-4390-88C3-CF28EF730B68}" sibTransId="{3CBAD4CD-41FC-4E7E-ADE4-784D5A049308}"/>
    <dgm:cxn modelId="{76ADFF42-8CD6-4C6D-AB9D-3C6565E9CF41}" type="presOf" srcId="{252A8EB3-C7A5-4F6B-BCE7-155F6466794A}" destId="{6B3029FE-D9CD-4C94-99F1-C3BBEEEF6602}" srcOrd="0" destOrd="0" presId="urn:microsoft.com/office/officeart/2005/8/layout/hList9"/>
    <dgm:cxn modelId="{6404D16E-B9F4-4DEA-A0D8-83734399EB89}" type="presOf" srcId="{A0D8C452-D3D5-46B1-A756-4BAC9687F70E}" destId="{591CE89E-F136-41F1-950A-FFFF224B20FA}" srcOrd="1" destOrd="0" presId="urn:microsoft.com/office/officeart/2005/8/layout/hList9"/>
    <dgm:cxn modelId="{91891070-F72D-4EE5-8EB3-7385816F1D0A}" srcId="{DE8E4DCE-DCD4-4411-B3A8-C2B271EDA110}" destId="{252A8EB3-C7A5-4F6B-BCE7-155F6466794A}" srcOrd="2" destOrd="0" parTransId="{CD22041C-BAA8-4970-80D0-FC681C8D9E7F}" sibTransId="{536B1BCD-8BFC-4B4E-9DDB-F9535C78747F}"/>
    <dgm:cxn modelId="{66CF3774-7BD8-48B5-BE4E-72B3ACD35781}" type="presOf" srcId="{F6F381C4-7422-4767-9AC3-093720480102}" destId="{514EE4E1-E46C-476A-8183-E83CD16A0635}" srcOrd="0" destOrd="0" presId="urn:microsoft.com/office/officeart/2005/8/layout/hList9"/>
    <dgm:cxn modelId="{820E4B57-E84A-4AC6-870A-E6161B46F11F}" type="presOf" srcId="{03A00CB1-F3D0-4640-9C61-201D5A72541D}" destId="{433CF63F-608C-443E-AD4A-BEA2BBC63647}" srcOrd="1" destOrd="0" presId="urn:microsoft.com/office/officeart/2005/8/layout/hList9"/>
    <dgm:cxn modelId="{7F413E79-BC02-45E0-8C7F-998D72ED7EBF}" type="presOf" srcId="{0DF16014-6E93-464E-8EB8-63191E21726C}" destId="{87180201-FF71-448B-815E-BD6BC372CB88}" srcOrd="0" destOrd="0" presId="urn:microsoft.com/office/officeart/2005/8/layout/hList9"/>
    <dgm:cxn modelId="{82752D83-68D5-4236-939A-0FDFFF49BCB4}" srcId="{DBD6BE53-2F66-4CC1-ABED-BBBF719C91C0}" destId="{7F186048-9404-4FEA-9625-32B5F923C1BE}" srcOrd="0" destOrd="0" parTransId="{8D46160E-772B-456E-A7CA-0E5F98B05B16}" sibTransId="{9ABC3772-A5A6-4645-8816-DD7B483EB816}"/>
    <dgm:cxn modelId="{E4DFFA85-2D93-4039-9084-03B161A536F9}" type="presOf" srcId="{DE8E4DCE-DCD4-4411-B3A8-C2B271EDA110}" destId="{06732B7A-A02D-44E6-ABA6-83EC795D8B86}" srcOrd="0" destOrd="0" presId="urn:microsoft.com/office/officeart/2005/8/layout/hList9"/>
    <dgm:cxn modelId="{BB6D8488-9C73-433A-A624-1F3D3C6C730C}" type="presOf" srcId="{7F186048-9404-4FEA-9625-32B5F923C1BE}" destId="{A65761B9-F4D2-405C-93BD-882E4C63F266}" srcOrd="0" destOrd="0" presId="urn:microsoft.com/office/officeart/2005/8/layout/hList9"/>
    <dgm:cxn modelId="{2861CE8A-FA30-455D-B43A-F25D9FF6B62D}" type="presOf" srcId="{7F186048-9404-4FEA-9625-32B5F923C1BE}" destId="{ACFB75C2-C8F7-48C2-88A5-5F7909A66D7F}" srcOrd="1" destOrd="0" presId="urn:microsoft.com/office/officeart/2005/8/layout/hList9"/>
    <dgm:cxn modelId="{2EA5899C-62A2-4DB5-B500-6401AB4D0D67}" type="presOf" srcId="{B23F9DAB-BDBB-458D-BBD8-7DF3D29000B8}" destId="{7B881842-8849-476A-8054-874809DC5200}" srcOrd="0" destOrd="0" presId="urn:microsoft.com/office/officeart/2005/8/layout/hList9"/>
    <dgm:cxn modelId="{5ACAFDA3-E703-46E0-8DFB-A7955E8939BA}" type="presOf" srcId="{A0D8C452-D3D5-46B1-A756-4BAC9687F70E}" destId="{FB140456-8279-402E-BE7F-4B67C9C9FEEB}" srcOrd="0" destOrd="0" presId="urn:microsoft.com/office/officeart/2005/8/layout/hList9"/>
    <dgm:cxn modelId="{6FCBDDB2-047F-4FDC-BB2E-D904F61ECA73}" srcId="{DE8E4DCE-DCD4-4411-B3A8-C2B271EDA110}" destId="{F6F381C4-7422-4767-9AC3-093720480102}" srcOrd="0" destOrd="0" parTransId="{33A356CA-CFC2-4528-BB02-26AD659E20E3}" sibTransId="{0F6084E3-69C8-4198-BF78-AB3D414423F3}"/>
    <dgm:cxn modelId="{21535DB7-452E-40DB-A6E5-E248759F2D50}" srcId="{DBD6BE53-2F66-4CC1-ABED-BBBF719C91C0}" destId="{0DF16014-6E93-464E-8EB8-63191E21726C}" srcOrd="1" destOrd="0" parTransId="{502CA692-F4A3-42A6-8A57-852131F13AAF}" sibTransId="{DE9EBE51-5AF7-43FC-ABBB-3E808E0DD528}"/>
    <dgm:cxn modelId="{75FE48BD-C090-41AE-85D2-ADED43439BF3}" srcId="{DE8E4DCE-DCD4-4411-B3A8-C2B271EDA110}" destId="{03A00CB1-F3D0-4640-9C61-201D5A72541D}" srcOrd="1" destOrd="0" parTransId="{55836435-B77C-4EE3-BA9D-CA84CE11242F}" sibTransId="{61CF07A4-2D6C-4BA9-8EED-3B15EB01FC54}"/>
    <dgm:cxn modelId="{6B6021CA-1997-42B2-8D5F-5A3632F3A1A5}" srcId="{EFABE32B-4726-432A-9AED-F2173E0DF74D}" destId="{0E6CB946-B122-4FDE-9394-332711B5D361}" srcOrd="2" destOrd="0" parTransId="{F1DFCFD4-5612-419C-B1B2-21EAD8DC227A}" sibTransId="{F4D4E39D-2208-474F-8343-FCD83FB836C8}"/>
    <dgm:cxn modelId="{FDB944CF-B6E4-4648-8088-18AD5EEC25CB}" srcId="{DBD6BE53-2F66-4CC1-ABED-BBBF719C91C0}" destId="{B23F9DAB-BDBB-458D-BBD8-7DF3D29000B8}" srcOrd="2" destOrd="0" parTransId="{53499034-4FA0-4C1C-8A9F-525E4EDF39C2}" sibTransId="{CF35A6A5-93E7-499A-A74E-829BA5860AEB}"/>
    <dgm:cxn modelId="{CC4AACD3-A42B-4604-AC4E-706E88C16633}" type="presOf" srcId="{0DF16014-6E93-464E-8EB8-63191E21726C}" destId="{1E220973-79EF-4100-B108-89DAA1E87EFD}" srcOrd="1" destOrd="0" presId="urn:microsoft.com/office/officeart/2005/8/layout/hList9"/>
    <dgm:cxn modelId="{C21E50DD-64BB-4356-B777-926B4291A0F8}" type="presOf" srcId="{EFABE32B-4726-432A-9AED-F2173E0DF74D}" destId="{570D46A9-391D-419A-9C9F-816FC737714D}" srcOrd="0" destOrd="0" presId="urn:microsoft.com/office/officeart/2005/8/layout/hList9"/>
    <dgm:cxn modelId="{AB3087E0-1842-41D6-A234-DB0D10211D00}" type="presOf" srcId="{0E6CB946-B122-4FDE-9394-332711B5D361}" destId="{C0DA6AD1-6C32-4FC9-8280-117C9BD33D99}" srcOrd="0" destOrd="0" presId="urn:microsoft.com/office/officeart/2005/8/layout/hList9"/>
    <dgm:cxn modelId="{CD3455E2-D2F8-4178-9FA1-478849173857}" srcId="{EFABE32B-4726-432A-9AED-F2173E0DF74D}" destId="{FFABA753-9438-4F97-A89F-7340DFE889C5}" srcOrd="1" destOrd="0" parTransId="{71EEA5EE-A0B4-4088-9546-4982984F91BF}" sibTransId="{46289CEE-4845-49DE-A7CB-DD378D45918B}"/>
    <dgm:cxn modelId="{57B92BE5-B5F9-448F-8E13-BA31A0534D6B}" type="presOf" srcId="{FFABA753-9438-4F97-A89F-7340DFE889C5}" destId="{CE422C73-2031-4FF0-A07C-F66A85C77409}" srcOrd="0" destOrd="0" presId="urn:microsoft.com/office/officeart/2005/8/layout/hList9"/>
    <dgm:cxn modelId="{F8C106F1-7E34-43E4-9FFF-C2929725112C}" srcId="{B82A3AD9-1B35-42D5-B4AF-D271EEE0C52A}" destId="{EFABE32B-4726-432A-9AED-F2173E0DF74D}" srcOrd="2" destOrd="0" parTransId="{432BF216-AABD-4D32-95CF-821DF74142A7}" sibTransId="{BBF311B4-0969-417A-903A-9DC9B7668FA9}"/>
    <dgm:cxn modelId="{075084FA-5BF4-46C4-B302-7F8D7A33F475}" type="presOf" srcId="{B23F9DAB-BDBB-458D-BBD8-7DF3D29000B8}" destId="{E7D28058-8192-478C-A119-5478A4AA1C1B}" srcOrd="1" destOrd="0" presId="urn:microsoft.com/office/officeart/2005/8/layout/hList9"/>
    <dgm:cxn modelId="{7EE95FFE-DCDD-4A36-A4A4-BACF9C7BE5F9}" type="presOf" srcId="{DBD6BE53-2F66-4CC1-ABED-BBBF719C91C0}" destId="{3C319A65-D7F8-4631-B9AA-F4C32B401CBD}" srcOrd="0" destOrd="0" presId="urn:microsoft.com/office/officeart/2005/8/layout/hList9"/>
    <dgm:cxn modelId="{65466EB1-9567-402A-859B-C770EDAF838C}" type="presParOf" srcId="{40AE08BE-69AA-44B8-8B02-4536EE6F81AB}" destId="{A3DD368D-BA06-4377-9726-ACA1BE854D57}" srcOrd="0" destOrd="0" presId="urn:microsoft.com/office/officeart/2005/8/layout/hList9"/>
    <dgm:cxn modelId="{DCC7B0D3-C7B6-4E5C-B769-B12AF20A7FFF}" type="presParOf" srcId="{40AE08BE-69AA-44B8-8B02-4536EE6F81AB}" destId="{24144FE2-5EEF-483F-98C7-C581D2A0C046}" srcOrd="1" destOrd="0" presId="urn:microsoft.com/office/officeart/2005/8/layout/hList9"/>
    <dgm:cxn modelId="{C50385C2-6FF3-43CB-978A-EA5E53458208}" type="presParOf" srcId="{24144FE2-5EEF-483F-98C7-C581D2A0C046}" destId="{7D4FAC96-14A5-4319-A9D3-9570F03C0DF2}" srcOrd="0" destOrd="0" presId="urn:microsoft.com/office/officeart/2005/8/layout/hList9"/>
    <dgm:cxn modelId="{66A094A0-2ADA-4536-9118-938497D028CA}" type="presParOf" srcId="{24144FE2-5EEF-483F-98C7-C581D2A0C046}" destId="{93AE3C6C-EB36-45C7-B102-4668D2757184}" srcOrd="1" destOrd="0" presId="urn:microsoft.com/office/officeart/2005/8/layout/hList9"/>
    <dgm:cxn modelId="{D748669E-B058-44C2-869F-DD6E97A76A78}" type="presParOf" srcId="{93AE3C6C-EB36-45C7-B102-4668D2757184}" destId="{514EE4E1-E46C-476A-8183-E83CD16A0635}" srcOrd="0" destOrd="0" presId="urn:microsoft.com/office/officeart/2005/8/layout/hList9"/>
    <dgm:cxn modelId="{3E2E9020-D924-4A5F-A176-9F2FC8FF0020}" type="presParOf" srcId="{93AE3C6C-EB36-45C7-B102-4668D2757184}" destId="{70C21427-6830-4439-B542-F188665D30AE}" srcOrd="1" destOrd="0" presId="urn:microsoft.com/office/officeart/2005/8/layout/hList9"/>
    <dgm:cxn modelId="{904AA1D6-1209-4366-BC03-7907F9086997}" type="presParOf" srcId="{24144FE2-5EEF-483F-98C7-C581D2A0C046}" destId="{D1356163-199A-4770-B413-88DB64B7A9E8}" srcOrd="2" destOrd="0" presId="urn:microsoft.com/office/officeart/2005/8/layout/hList9"/>
    <dgm:cxn modelId="{546A4026-54DF-436B-9AA5-1EB3FADC9807}" type="presParOf" srcId="{D1356163-199A-4770-B413-88DB64B7A9E8}" destId="{72BC0AEE-38E1-49F1-BA30-A21B0BE27C90}" srcOrd="0" destOrd="0" presId="urn:microsoft.com/office/officeart/2005/8/layout/hList9"/>
    <dgm:cxn modelId="{E6E02286-872A-4224-800C-2445A2A43652}" type="presParOf" srcId="{D1356163-199A-4770-B413-88DB64B7A9E8}" destId="{433CF63F-608C-443E-AD4A-BEA2BBC63647}" srcOrd="1" destOrd="0" presId="urn:microsoft.com/office/officeart/2005/8/layout/hList9"/>
    <dgm:cxn modelId="{F4FF6AFE-8B38-4915-A763-C6F144FB4E88}" type="presParOf" srcId="{24144FE2-5EEF-483F-98C7-C581D2A0C046}" destId="{386825C1-92D3-4E02-8AE4-E51E25A53F8B}" srcOrd="3" destOrd="0" presId="urn:microsoft.com/office/officeart/2005/8/layout/hList9"/>
    <dgm:cxn modelId="{C247EE20-783C-42F1-A883-543CDCBE5EC6}" type="presParOf" srcId="{386825C1-92D3-4E02-8AE4-E51E25A53F8B}" destId="{6B3029FE-D9CD-4C94-99F1-C3BBEEEF6602}" srcOrd="0" destOrd="0" presId="urn:microsoft.com/office/officeart/2005/8/layout/hList9"/>
    <dgm:cxn modelId="{077F0A88-2634-4F14-8ABF-2E01375A5C9D}" type="presParOf" srcId="{386825C1-92D3-4E02-8AE4-E51E25A53F8B}" destId="{BFE00D6E-F372-414E-B752-1FD2A3DDAFC9}" srcOrd="1" destOrd="0" presId="urn:microsoft.com/office/officeart/2005/8/layout/hList9"/>
    <dgm:cxn modelId="{E384297B-DB55-460C-80C6-BC13DD8F5235}" type="presParOf" srcId="{40AE08BE-69AA-44B8-8B02-4536EE6F81AB}" destId="{7D8520D7-3182-4BEA-A286-4A0CDBABD823}" srcOrd="2" destOrd="0" presId="urn:microsoft.com/office/officeart/2005/8/layout/hList9"/>
    <dgm:cxn modelId="{DF37477C-CB0E-4336-AB64-26A0EC9ACA00}" type="presParOf" srcId="{40AE08BE-69AA-44B8-8B02-4536EE6F81AB}" destId="{06732B7A-A02D-44E6-ABA6-83EC795D8B86}" srcOrd="3" destOrd="0" presId="urn:microsoft.com/office/officeart/2005/8/layout/hList9"/>
    <dgm:cxn modelId="{90EA303B-A7E9-42D8-9CD0-4B125C5BA923}" type="presParOf" srcId="{40AE08BE-69AA-44B8-8B02-4536EE6F81AB}" destId="{00657775-065D-439A-B8E9-A40A4DA82FF1}" srcOrd="4" destOrd="0" presId="urn:microsoft.com/office/officeart/2005/8/layout/hList9"/>
    <dgm:cxn modelId="{6A81F787-7AFD-4FD6-8F3F-B36771932B68}" type="presParOf" srcId="{40AE08BE-69AA-44B8-8B02-4536EE6F81AB}" destId="{1365660F-E36B-44DF-BD86-E20B1DC34C74}" srcOrd="5" destOrd="0" presId="urn:microsoft.com/office/officeart/2005/8/layout/hList9"/>
    <dgm:cxn modelId="{ADC1B72D-8CD8-46A0-8B16-6DDF3E7F706E}" type="presParOf" srcId="{40AE08BE-69AA-44B8-8B02-4536EE6F81AB}" destId="{FA23F232-4DB6-4890-A812-6E102BB87E65}" srcOrd="6" destOrd="0" presId="urn:microsoft.com/office/officeart/2005/8/layout/hList9"/>
    <dgm:cxn modelId="{C682ED78-6ED1-43EE-B963-E9FD42C8DEF8}" type="presParOf" srcId="{FA23F232-4DB6-4890-A812-6E102BB87E65}" destId="{24F58242-3E42-438C-9D86-4726B4679516}" srcOrd="0" destOrd="0" presId="urn:microsoft.com/office/officeart/2005/8/layout/hList9"/>
    <dgm:cxn modelId="{4CF073A5-A442-4F52-B90D-0C581A20A54D}" type="presParOf" srcId="{FA23F232-4DB6-4890-A812-6E102BB87E65}" destId="{DE7874B1-AD8B-438A-A5DD-339F986AE95C}" srcOrd="1" destOrd="0" presId="urn:microsoft.com/office/officeart/2005/8/layout/hList9"/>
    <dgm:cxn modelId="{6AF77F26-97C7-4157-B55A-74D056554B4C}" type="presParOf" srcId="{DE7874B1-AD8B-438A-A5DD-339F986AE95C}" destId="{A65761B9-F4D2-405C-93BD-882E4C63F266}" srcOrd="0" destOrd="0" presId="urn:microsoft.com/office/officeart/2005/8/layout/hList9"/>
    <dgm:cxn modelId="{810C707C-5AF9-4689-85AA-729F1237A095}" type="presParOf" srcId="{DE7874B1-AD8B-438A-A5DD-339F986AE95C}" destId="{ACFB75C2-C8F7-48C2-88A5-5F7909A66D7F}" srcOrd="1" destOrd="0" presId="urn:microsoft.com/office/officeart/2005/8/layout/hList9"/>
    <dgm:cxn modelId="{A0F1D181-C3B1-4C70-8E43-EE2C357C836A}" type="presParOf" srcId="{FA23F232-4DB6-4890-A812-6E102BB87E65}" destId="{28532281-C62A-45F8-849B-B5FF9780BBF0}" srcOrd="2" destOrd="0" presId="urn:microsoft.com/office/officeart/2005/8/layout/hList9"/>
    <dgm:cxn modelId="{CC966D3A-35B3-40F4-9467-8DF926B36F47}" type="presParOf" srcId="{28532281-C62A-45F8-849B-B5FF9780BBF0}" destId="{87180201-FF71-448B-815E-BD6BC372CB88}" srcOrd="0" destOrd="0" presId="urn:microsoft.com/office/officeart/2005/8/layout/hList9"/>
    <dgm:cxn modelId="{8DE7AA3A-7355-4CC1-8FA5-D5E9CDC2A6F8}" type="presParOf" srcId="{28532281-C62A-45F8-849B-B5FF9780BBF0}" destId="{1E220973-79EF-4100-B108-89DAA1E87EFD}" srcOrd="1" destOrd="0" presId="urn:microsoft.com/office/officeart/2005/8/layout/hList9"/>
    <dgm:cxn modelId="{4834C302-9CA6-40F1-887D-E10C971DBCDD}" type="presParOf" srcId="{FA23F232-4DB6-4890-A812-6E102BB87E65}" destId="{14626B07-7E22-4BB4-92F8-2658E9DD0B44}" srcOrd="3" destOrd="0" presId="urn:microsoft.com/office/officeart/2005/8/layout/hList9"/>
    <dgm:cxn modelId="{04858C93-D898-44E3-B545-ED5E306ACA45}" type="presParOf" srcId="{14626B07-7E22-4BB4-92F8-2658E9DD0B44}" destId="{7B881842-8849-476A-8054-874809DC5200}" srcOrd="0" destOrd="0" presId="urn:microsoft.com/office/officeart/2005/8/layout/hList9"/>
    <dgm:cxn modelId="{7812A207-D486-4A22-8950-E825BD700EE2}" type="presParOf" srcId="{14626B07-7E22-4BB4-92F8-2658E9DD0B44}" destId="{E7D28058-8192-478C-A119-5478A4AA1C1B}" srcOrd="1" destOrd="0" presId="urn:microsoft.com/office/officeart/2005/8/layout/hList9"/>
    <dgm:cxn modelId="{1D4E7CD5-6169-4C6D-9C89-215FEAF3D775}" type="presParOf" srcId="{40AE08BE-69AA-44B8-8B02-4536EE6F81AB}" destId="{090B89AF-00C0-47D2-88EC-353C4B363EA5}" srcOrd="7" destOrd="0" presId="urn:microsoft.com/office/officeart/2005/8/layout/hList9"/>
    <dgm:cxn modelId="{9DAF95E1-D97D-4520-82B6-329654FFFF82}" type="presParOf" srcId="{40AE08BE-69AA-44B8-8B02-4536EE6F81AB}" destId="{3C319A65-D7F8-4631-B9AA-F4C32B401CBD}" srcOrd="8" destOrd="0" presId="urn:microsoft.com/office/officeart/2005/8/layout/hList9"/>
    <dgm:cxn modelId="{F29BEE89-BC7F-48BF-83A7-3BDBBE111119}" type="presParOf" srcId="{40AE08BE-69AA-44B8-8B02-4536EE6F81AB}" destId="{6518C1C4-5239-4314-80DA-9154A6D14728}" srcOrd="9" destOrd="0" presId="urn:microsoft.com/office/officeart/2005/8/layout/hList9"/>
    <dgm:cxn modelId="{A6431FB9-2A22-4206-93DF-04EB81A4B12A}" type="presParOf" srcId="{40AE08BE-69AA-44B8-8B02-4536EE6F81AB}" destId="{27358F8E-06BE-47F8-9F6A-15B21F91E193}" srcOrd="10" destOrd="0" presId="urn:microsoft.com/office/officeart/2005/8/layout/hList9"/>
    <dgm:cxn modelId="{F9827B25-6F6D-4498-BB73-C8AC61AE2D72}" type="presParOf" srcId="{40AE08BE-69AA-44B8-8B02-4536EE6F81AB}" destId="{AA7336A8-3A8F-4A9D-9C40-CE28ED3B9B20}" srcOrd="11" destOrd="0" presId="urn:microsoft.com/office/officeart/2005/8/layout/hList9"/>
    <dgm:cxn modelId="{C4294D7D-29C7-4C27-94F2-4A16E2145186}" type="presParOf" srcId="{AA7336A8-3A8F-4A9D-9C40-CE28ED3B9B20}" destId="{0DDD8F0C-C157-46BF-90F3-895C6EFEAC26}" srcOrd="0" destOrd="0" presId="urn:microsoft.com/office/officeart/2005/8/layout/hList9"/>
    <dgm:cxn modelId="{91BF6E34-BB11-4A00-B432-8574BDECA06F}" type="presParOf" srcId="{AA7336A8-3A8F-4A9D-9C40-CE28ED3B9B20}" destId="{D48A7A95-833F-4F9E-AFBE-AE74A4D667EB}" srcOrd="1" destOrd="0" presId="urn:microsoft.com/office/officeart/2005/8/layout/hList9"/>
    <dgm:cxn modelId="{79EEDC02-D763-4818-B630-695CB12FF317}" type="presParOf" srcId="{D48A7A95-833F-4F9E-AFBE-AE74A4D667EB}" destId="{FB140456-8279-402E-BE7F-4B67C9C9FEEB}" srcOrd="0" destOrd="0" presId="urn:microsoft.com/office/officeart/2005/8/layout/hList9"/>
    <dgm:cxn modelId="{3A33E93D-6D7C-450C-8AF3-947EF7BA9DA1}" type="presParOf" srcId="{D48A7A95-833F-4F9E-AFBE-AE74A4D667EB}" destId="{591CE89E-F136-41F1-950A-FFFF224B20FA}" srcOrd="1" destOrd="0" presId="urn:microsoft.com/office/officeart/2005/8/layout/hList9"/>
    <dgm:cxn modelId="{B5EF97EB-0E58-463D-B762-52DB8AD4FF8B}" type="presParOf" srcId="{AA7336A8-3A8F-4A9D-9C40-CE28ED3B9B20}" destId="{1109EAFF-3C79-4040-8CA6-B4413027B4C0}" srcOrd="2" destOrd="0" presId="urn:microsoft.com/office/officeart/2005/8/layout/hList9"/>
    <dgm:cxn modelId="{9C8C6685-CB09-4C17-800C-3D12E67833DF}" type="presParOf" srcId="{1109EAFF-3C79-4040-8CA6-B4413027B4C0}" destId="{CE422C73-2031-4FF0-A07C-F66A85C77409}" srcOrd="0" destOrd="0" presId="urn:microsoft.com/office/officeart/2005/8/layout/hList9"/>
    <dgm:cxn modelId="{B883880D-C9D6-4AEB-87B1-FC08DFD44654}" type="presParOf" srcId="{1109EAFF-3C79-4040-8CA6-B4413027B4C0}" destId="{8D76BBC7-B3DC-4F5D-AEB1-EF310DA504BB}" srcOrd="1" destOrd="0" presId="urn:microsoft.com/office/officeart/2005/8/layout/hList9"/>
    <dgm:cxn modelId="{50F132A2-A506-4CE1-A52A-7B9CC391D3AF}" type="presParOf" srcId="{AA7336A8-3A8F-4A9D-9C40-CE28ED3B9B20}" destId="{F1681F29-16EB-4DBE-834F-EE95AFC00E3F}" srcOrd="3" destOrd="0" presId="urn:microsoft.com/office/officeart/2005/8/layout/hList9"/>
    <dgm:cxn modelId="{ED853A49-D75C-4751-874B-F47EC99ADF36}" type="presParOf" srcId="{F1681F29-16EB-4DBE-834F-EE95AFC00E3F}" destId="{C0DA6AD1-6C32-4FC9-8280-117C9BD33D99}" srcOrd="0" destOrd="0" presId="urn:microsoft.com/office/officeart/2005/8/layout/hList9"/>
    <dgm:cxn modelId="{4753C011-884B-48F5-815A-F0679267F9AA}" type="presParOf" srcId="{F1681F29-16EB-4DBE-834F-EE95AFC00E3F}" destId="{798A48F2-A1E3-4244-8F5D-38C5C6060557}" srcOrd="1" destOrd="0" presId="urn:microsoft.com/office/officeart/2005/8/layout/hList9"/>
    <dgm:cxn modelId="{A534961B-FFDB-4A43-8AE9-9119CBEB5E4C}" type="presParOf" srcId="{40AE08BE-69AA-44B8-8B02-4536EE6F81AB}" destId="{51ABD333-0D37-4A5D-B59E-D3900D8C4297}" srcOrd="12" destOrd="0" presId="urn:microsoft.com/office/officeart/2005/8/layout/hList9"/>
    <dgm:cxn modelId="{EEA5B3FC-F5F2-4B37-9EA7-999BCC4CE8FE}" type="presParOf" srcId="{40AE08BE-69AA-44B8-8B02-4536EE6F81AB}" destId="{570D46A9-391D-419A-9C9F-816FC737714D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/>
            <a:t>Wsłuchuje się w grupę i jej potrzeby związane z rozwojem osobistym i/lub instytucjonalnym uczestników. </a:t>
          </a:r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/>
            <a:t>97,23%</a:t>
          </a:r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/>
            <a:t>Dobiera treści nauczania oraz zadania zawodowe adekwatne do sformułowanych celów i określonych potrzeb szkoleniowych uczestników.</a:t>
          </a:r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/>
            <a:t>97,1%</a:t>
          </a:r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/>
            <a:t>Dobiera aktywizujące metody i techniki prowadzenia szkolenia uwzględniające specyfikę grupy np. wiek, sprawność fizyczną, niezbędne wyposażenie.</a:t>
          </a:r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/>
            <a:t>99,23%</a:t>
          </a:r>
          <a:endParaRPr lang="pl-PL" dirty="0"/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</dgm:pt>
  </dgm:ptLst>
  <dgm:cxnLst>
    <dgm:cxn modelId="{97EF3E08-3648-4574-B83A-75DFF8BC320A}" type="presOf" srcId="{EDE9B41D-7800-49BC-9A87-DB20891FA8A7}" destId="{8DB3B9A3-B02A-4740-A1FE-E1F64E1D50BB}" srcOrd="0" destOrd="0" presId="urn:diagrams.loki3.com/BracketList+Icon"/>
    <dgm:cxn modelId="{873FD119-72CE-4113-901C-807FB6D8558F}" type="presOf" srcId="{E5A87D97-B6D9-4837-A728-2F9268EDE66A}" destId="{BBE684EC-E751-4457-8A23-2BA1F38C9A74}" srcOrd="0" destOrd="0" presId="urn:diagrams.loki3.com/BracketList+Icon"/>
    <dgm:cxn modelId="{781E0245-A167-4650-8D37-1DB38C1453C5}" type="presOf" srcId="{59C7CC7B-BE09-4F44-A5A7-A21511EB4697}" destId="{3786DFF8-6B4B-4AB9-B30A-2FD0CAA47984}" srcOrd="0" destOrd="0" presId="urn:diagrams.loki3.com/BracketList+Icon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F83BCC4D-B2C2-40FA-9B5A-1E625C2F588E}" type="presOf" srcId="{4B9D4988-9128-40E4-BDFD-C61325322988}" destId="{C819BDFD-C2A5-4C92-A67F-F9147B88AF69}" srcOrd="0" destOrd="0" presId="urn:diagrams.loki3.com/BracketList+Icon"/>
    <dgm:cxn modelId="{AC7C8852-04C3-43BE-BFDE-31E7C79B0A05}" type="presOf" srcId="{63482201-E295-4F8D-B214-A5C1137DC47D}" destId="{ACF87E5F-7BC0-41CB-A59E-9C5C90500884}" srcOrd="0" destOrd="0" presId="urn:diagrams.loki3.com/BracketList+Icon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7B211F86-CF45-48E5-9E21-4C24AFAE8630}" type="presOf" srcId="{7173D630-5689-4C21-8521-E5B2BE32E33D}" destId="{166ED578-8936-45C1-8048-09083133D4A8}" srcOrd="0" destOrd="0" presId="urn:diagrams.loki3.com/BracketList+Icon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09AB46E6-6EC2-464B-B48F-DAEEFAAED80A}" type="presOf" srcId="{6489D3B1-B04D-4461-AFDE-6AD27935A7B4}" destId="{FC14292D-9936-4298-9163-3FCCDC99AD3B}" srcOrd="0" destOrd="0" presId="urn:diagrams.loki3.com/BracketList+Icon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7823E10A-86DD-497F-91C5-6609E9036BAB}" type="presParOf" srcId="{8DB3B9A3-B02A-4740-A1FE-E1F64E1D50BB}" destId="{A4795B15-59BA-4149-A54B-1852DED67FC6}" srcOrd="0" destOrd="0" presId="urn:diagrams.loki3.com/BracketList+Icon"/>
    <dgm:cxn modelId="{24B7C794-DA48-400C-9830-0DFFE8FD049A}" type="presParOf" srcId="{A4795B15-59BA-4149-A54B-1852DED67FC6}" destId="{166ED578-8936-45C1-8048-09083133D4A8}" srcOrd="0" destOrd="0" presId="urn:diagrams.loki3.com/BracketList+Icon"/>
    <dgm:cxn modelId="{FB438E32-125F-4CCF-A47C-ECCF52C9A928}" type="presParOf" srcId="{A4795B15-59BA-4149-A54B-1852DED67FC6}" destId="{CCC5ADE1-7D5E-4769-A268-27C014D2F4F3}" srcOrd="1" destOrd="0" presId="urn:diagrams.loki3.com/BracketList+Icon"/>
    <dgm:cxn modelId="{9F0E6AB7-6C23-4C67-92EB-9C2D3CD46204}" type="presParOf" srcId="{A4795B15-59BA-4149-A54B-1852DED67FC6}" destId="{76F9E993-E8BF-44E8-BA3D-8288154FDDED}" srcOrd="2" destOrd="0" presId="urn:diagrams.loki3.com/BracketList+Icon"/>
    <dgm:cxn modelId="{25150DC2-4E6E-4CB7-82CE-519B1299FB36}" type="presParOf" srcId="{A4795B15-59BA-4149-A54B-1852DED67FC6}" destId="{3786DFF8-6B4B-4AB9-B30A-2FD0CAA47984}" srcOrd="3" destOrd="0" presId="urn:diagrams.loki3.com/BracketList+Icon"/>
    <dgm:cxn modelId="{1C37A9AE-8B83-484E-9687-C3487097739E}" type="presParOf" srcId="{8DB3B9A3-B02A-4740-A1FE-E1F64E1D50BB}" destId="{FDDD819E-7A6E-4DC7-8DCA-5FE6016B666B}" srcOrd="1" destOrd="0" presId="urn:diagrams.loki3.com/BracketList+Icon"/>
    <dgm:cxn modelId="{69790009-3B43-44AB-9AC2-1BA262440E36}" type="presParOf" srcId="{8DB3B9A3-B02A-4740-A1FE-E1F64E1D50BB}" destId="{2391EF07-57DA-4607-B06B-82B4F55DE46D}" srcOrd="2" destOrd="0" presId="urn:diagrams.loki3.com/BracketList+Icon"/>
    <dgm:cxn modelId="{F0B8CCC9-4DCB-4FA2-A6F1-4D44C27D1133}" type="presParOf" srcId="{2391EF07-57DA-4607-B06B-82B4F55DE46D}" destId="{BBE684EC-E751-4457-8A23-2BA1F38C9A74}" srcOrd="0" destOrd="0" presId="urn:diagrams.loki3.com/BracketList+Icon"/>
    <dgm:cxn modelId="{DAD9A43A-A816-450F-9416-5AEB3FCF30A3}" type="presParOf" srcId="{2391EF07-57DA-4607-B06B-82B4F55DE46D}" destId="{8F0EAB7A-880F-43C0-BE49-5BE500601B4B}" srcOrd="1" destOrd="0" presId="urn:diagrams.loki3.com/BracketList+Icon"/>
    <dgm:cxn modelId="{C6220640-6502-4482-BBA7-8CD6F1EBDF07}" type="presParOf" srcId="{2391EF07-57DA-4607-B06B-82B4F55DE46D}" destId="{FCFF83BD-EC0A-4660-9DC2-7259AD4ED681}" srcOrd="2" destOrd="0" presId="urn:diagrams.loki3.com/BracketList+Icon"/>
    <dgm:cxn modelId="{9C60B65D-F6CE-4172-8337-902BA0ED608D}" type="presParOf" srcId="{2391EF07-57DA-4607-B06B-82B4F55DE46D}" destId="{FC14292D-9936-4298-9163-3FCCDC99AD3B}" srcOrd="3" destOrd="0" presId="urn:diagrams.loki3.com/BracketList+Icon"/>
    <dgm:cxn modelId="{F44044F6-9709-442F-95F6-A6A8F08F9373}" type="presParOf" srcId="{8DB3B9A3-B02A-4740-A1FE-E1F64E1D50BB}" destId="{C38B34D0-54FC-4E10-8072-65E767B41A33}" srcOrd="3" destOrd="0" presId="urn:diagrams.loki3.com/BracketList+Icon"/>
    <dgm:cxn modelId="{4524D5F9-A14B-4E4A-BC7B-46F8913AF0EE}" type="presParOf" srcId="{8DB3B9A3-B02A-4740-A1FE-E1F64E1D50BB}" destId="{8DC9FE20-1D57-45B8-8105-7E8327EC3735}" srcOrd="4" destOrd="0" presId="urn:diagrams.loki3.com/BracketList+Icon"/>
    <dgm:cxn modelId="{55273D01-DC63-4314-A99A-E05CB72832CC}" type="presParOf" srcId="{8DC9FE20-1D57-45B8-8105-7E8327EC3735}" destId="{ACF87E5F-7BC0-41CB-A59E-9C5C90500884}" srcOrd="0" destOrd="0" presId="urn:diagrams.loki3.com/BracketList+Icon"/>
    <dgm:cxn modelId="{E0202330-308F-4134-823D-52CCDB30E6DD}" type="presParOf" srcId="{8DC9FE20-1D57-45B8-8105-7E8327EC3735}" destId="{DA37516A-A03B-4290-9296-64459FB08061}" srcOrd="1" destOrd="0" presId="urn:diagrams.loki3.com/BracketList+Icon"/>
    <dgm:cxn modelId="{54A0509C-6431-46D8-90A3-C6B1942C8DDA}" type="presParOf" srcId="{8DC9FE20-1D57-45B8-8105-7E8327EC3735}" destId="{2D3C214B-6610-4C54-A034-154B7F136EAA}" srcOrd="2" destOrd="0" presId="urn:diagrams.loki3.com/BracketList+Icon"/>
    <dgm:cxn modelId="{840812C9-40EB-49BC-9798-4995302E60C1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/>
            <a:t>Przedstawia informacje w sposób jasny i zrozumiały.</a:t>
          </a:r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/>
            <a:t>97,53%</a:t>
          </a:r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/>
            <a:t>Stosuje techniki angażowania, ujawniania potencjału uczestników, skupiania wokół wspólnych celów </a:t>
          </a:r>
          <a:br>
            <a:rPr lang="pl-PL" dirty="0"/>
          </a:br>
          <a:r>
            <a:rPr lang="pl-PL" dirty="0"/>
            <a:t>np. wyciąganie, równoważenie, udzielanie głosu, tworzenie przestrzeni, utrzymywanie tematu dyskusji lub ustalonego porządku. </a:t>
          </a:r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/>
            <a:t>97,1%</a:t>
          </a:r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/>
            <a:t>Doprowadza do tego, aby uczestnicy dostrzegli związki między doświadczeniem zdobywanym podczas szkolenia </a:t>
          </a:r>
          <a:br>
            <a:rPr lang="pl-PL" dirty="0"/>
          </a:br>
          <a:r>
            <a:rPr lang="pl-PL" dirty="0"/>
            <a:t>a praktyką zawodową. </a:t>
          </a:r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 dirty="0"/>
            <a:t>98,4%</a:t>
          </a:r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</dgm:pt>
  </dgm:ptLst>
  <dgm:cxnLst>
    <dgm:cxn modelId="{8A6ABA07-32F4-4B18-A732-5E98BFA8F344}" type="presOf" srcId="{59C7CC7B-BE09-4F44-A5A7-A21511EB4697}" destId="{3786DFF8-6B4B-4AB9-B30A-2FD0CAA47984}" srcOrd="0" destOrd="0" presId="urn:diagrams.loki3.com/BracketList+Icon"/>
    <dgm:cxn modelId="{D8EFE621-1CEB-43CD-AB84-14B9D99465E9}" type="presOf" srcId="{7173D630-5689-4C21-8521-E5B2BE32E33D}" destId="{166ED578-8936-45C1-8048-09083133D4A8}" srcOrd="0" destOrd="0" presId="urn:diagrams.loki3.com/BracketList+Icon"/>
    <dgm:cxn modelId="{2BC2513A-D128-434D-9B4D-4347ED0AA633}" type="presOf" srcId="{4B9D4988-9128-40E4-BDFD-C61325322988}" destId="{C819BDFD-C2A5-4C92-A67F-F9147B88AF69}" srcOrd="0" destOrd="0" presId="urn:diagrams.loki3.com/BracketList+Icon"/>
    <dgm:cxn modelId="{5ABC993A-5106-4773-814F-DAEE28005A3F}" type="presOf" srcId="{E5A87D97-B6D9-4837-A728-2F9268EDE66A}" destId="{BBE684EC-E751-4457-8A23-2BA1F38C9A74}" srcOrd="0" destOrd="0" presId="urn:diagrams.loki3.com/BracketList+Icon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2BE14B70-4F83-4AA0-8F69-95729CC88937}" type="presOf" srcId="{63482201-E295-4F8D-B214-A5C1137DC47D}" destId="{ACF87E5F-7BC0-41CB-A59E-9C5C90500884}" srcOrd="0" destOrd="0" presId="urn:diagrams.loki3.com/BracketList+Icon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04699B84-2600-457C-8B92-47E96CC5ADF6}" type="presOf" srcId="{6489D3B1-B04D-4461-AFDE-6AD27935A7B4}" destId="{FC14292D-9936-4298-9163-3FCCDC99AD3B}" srcOrd="0" destOrd="0" presId="urn:diagrams.loki3.com/BracketList+Icon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CE0094C9-4302-4F85-9D7A-423706B7856D}" type="presOf" srcId="{EDE9B41D-7800-49BC-9A87-DB20891FA8A7}" destId="{8DB3B9A3-B02A-4740-A1FE-E1F64E1D50BB}" srcOrd="0" destOrd="0" presId="urn:diagrams.loki3.com/BracketList+Icon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DF36BC40-A412-46CA-9A6B-76D1FBDB5C16}" type="presParOf" srcId="{8DB3B9A3-B02A-4740-A1FE-E1F64E1D50BB}" destId="{A4795B15-59BA-4149-A54B-1852DED67FC6}" srcOrd="0" destOrd="0" presId="urn:diagrams.loki3.com/BracketList+Icon"/>
    <dgm:cxn modelId="{DB57A9A7-0839-48BA-B525-19DB5BD3BDF3}" type="presParOf" srcId="{A4795B15-59BA-4149-A54B-1852DED67FC6}" destId="{166ED578-8936-45C1-8048-09083133D4A8}" srcOrd="0" destOrd="0" presId="urn:diagrams.loki3.com/BracketList+Icon"/>
    <dgm:cxn modelId="{D99E36EE-12FB-4246-8203-C7AB08977881}" type="presParOf" srcId="{A4795B15-59BA-4149-A54B-1852DED67FC6}" destId="{CCC5ADE1-7D5E-4769-A268-27C014D2F4F3}" srcOrd="1" destOrd="0" presId="urn:diagrams.loki3.com/BracketList+Icon"/>
    <dgm:cxn modelId="{D7FBE950-A7AE-4AD0-9D84-1703A20F8C18}" type="presParOf" srcId="{A4795B15-59BA-4149-A54B-1852DED67FC6}" destId="{76F9E993-E8BF-44E8-BA3D-8288154FDDED}" srcOrd="2" destOrd="0" presId="urn:diagrams.loki3.com/BracketList+Icon"/>
    <dgm:cxn modelId="{6AB511C9-3F10-4C10-A47F-45EF94C817F6}" type="presParOf" srcId="{A4795B15-59BA-4149-A54B-1852DED67FC6}" destId="{3786DFF8-6B4B-4AB9-B30A-2FD0CAA47984}" srcOrd="3" destOrd="0" presId="urn:diagrams.loki3.com/BracketList+Icon"/>
    <dgm:cxn modelId="{9AD57DC7-BB1B-4185-8CB3-E69C4BD05A39}" type="presParOf" srcId="{8DB3B9A3-B02A-4740-A1FE-E1F64E1D50BB}" destId="{FDDD819E-7A6E-4DC7-8DCA-5FE6016B666B}" srcOrd="1" destOrd="0" presId="urn:diagrams.loki3.com/BracketList+Icon"/>
    <dgm:cxn modelId="{7CEDDDE5-EDE4-4CD1-A819-43CD093589EB}" type="presParOf" srcId="{8DB3B9A3-B02A-4740-A1FE-E1F64E1D50BB}" destId="{2391EF07-57DA-4607-B06B-82B4F55DE46D}" srcOrd="2" destOrd="0" presId="urn:diagrams.loki3.com/BracketList+Icon"/>
    <dgm:cxn modelId="{735A6DFC-8B83-4034-8A6C-8DF6C1B41C21}" type="presParOf" srcId="{2391EF07-57DA-4607-B06B-82B4F55DE46D}" destId="{BBE684EC-E751-4457-8A23-2BA1F38C9A74}" srcOrd="0" destOrd="0" presId="urn:diagrams.loki3.com/BracketList+Icon"/>
    <dgm:cxn modelId="{46428E6F-8B03-4FE5-929B-2B67FC05A63F}" type="presParOf" srcId="{2391EF07-57DA-4607-B06B-82B4F55DE46D}" destId="{8F0EAB7A-880F-43C0-BE49-5BE500601B4B}" srcOrd="1" destOrd="0" presId="urn:diagrams.loki3.com/BracketList+Icon"/>
    <dgm:cxn modelId="{E323FA80-3290-44A1-934F-7E45BA7B5474}" type="presParOf" srcId="{2391EF07-57DA-4607-B06B-82B4F55DE46D}" destId="{FCFF83BD-EC0A-4660-9DC2-7259AD4ED681}" srcOrd="2" destOrd="0" presId="urn:diagrams.loki3.com/BracketList+Icon"/>
    <dgm:cxn modelId="{3B336A8E-2419-4BE9-9B5A-C5754D20A103}" type="presParOf" srcId="{2391EF07-57DA-4607-B06B-82B4F55DE46D}" destId="{FC14292D-9936-4298-9163-3FCCDC99AD3B}" srcOrd="3" destOrd="0" presId="urn:diagrams.loki3.com/BracketList+Icon"/>
    <dgm:cxn modelId="{83FA8A89-C0B5-43B3-9935-5EC855EDB6B9}" type="presParOf" srcId="{8DB3B9A3-B02A-4740-A1FE-E1F64E1D50BB}" destId="{C38B34D0-54FC-4E10-8072-65E767B41A33}" srcOrd="3" destOrd="0" presId="urn:diagrams.loki3.com/BracketList+Icon"/>
    <dgm:cxn modelId="{4C6753A0-BA01-47C2-8185-51A282D885BE}" type="presParOf" srcId="{8DB3B9A3-B02A-4740-A1FE-E1F64E1D50BB}" destId="{8DC9FE20-1D57-45B8-8105-7E8327EC3735}" srcOrd="4" destOrd="0" presId="urn:diagrams.loki3.com/BracketList+Icon"/>
    <dgm:cxn modelId="{4E48D561-E781-4F3B-A512-8D5A2C8450F3}" type="presParOf" srcId="{8DC9FE20-1D57-45B8-8105-7E8327EC3735}" destId="{ACF87E5F-7BC0-41CB-A59E-9C5C90500884}" srcOrd="0" destOrd="0" presId="urn:diagrams.loki3.com/BracketList+Icon"/>
    <dgm:cxn modelId="{39D00E20-F1FB-4BC0-A954-49DF72644005}" type="presParOf" srcId="{8DC9FE20-1D57-45B8-8105-7E8327EC3735}" destId="{DA37516A-A03B-4290-9296-64459FB08061}" srcOrd="1" destOrd="0" presId="urn:diagrams.loki3.com/BracketList+Icon"/>
    <dgm:cxn modelId="{36C331B4-F499-4869-9850-1B7303F833A2}" type="presParOf" srcId="{8DC9FE20-1D57-45B8-8105-7E8327EC3735}" destId="{2D3C214B-6610-4C54-A034-154B7F136EAA}" srcOrd="2" destOrd="0" presId="urn:diagrams.loki3.com/BracketList+Icon"/>
    <dgm:cxn modelId="{D311DB0E-7293-41AD-89D7-BD0C679541E3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/>
            <a:t>Przestrzeganie zasad etycznych w pracy zawodowej. </a:t>
          </a:r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/>
            <a:t>98,37%</a:t>
          </a:r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/>
            <a:t>Prezentowanie wysokiej kultury osobistej I wartości etycznej. </a:t>
          </a:r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/>
            <a:t>98,17%</a:t>
          </a:r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/>
            <a:t>Ustawiczne doskonalenie posiadanych kwalifikacji. </a:t>
          </a:r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 dirty="0"/>
            <a:t>98,77%</a:t>
          </a:r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</dgm:pt>
  </dgm:ptLst>
  <dgm:cxnLst>
    <dgm:cxn modelId="{B4C1B514-547B-48B6-BA47-053AE26C9241}" type="presOf" srcId="{E5A87D97-B6D9-4837-A728-2F9268EDE66A}" destId="{BBE684EC-E751-4457-8A23-2BA1F38C9A74}" srcOrd="0" destOrd="0" presId="urn:diagrams.loki3.com/BracketList+Icon"/>
    <dgm:cxn modelId="{9DA13228-47D2-47C1-BDC8-F9E05F054541}" type="presOf" srcId="{6489D3B1-B04D-4461-AFDE-6AD27935A7B4}" destId="{FC14292D-9936-4298-9163-3FCCDC99AD3B}" srcOrd="0" destOrd="0" presId="urn:diagrams.loki3.com/BracketList+Icon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5A041D7C-E267-4DBA-B18F-41618F223A1B}" type="presOf" srcId="{7173D630-5689-4C21-8521-E5B2BE32E33D}" destId="{166ED578-8936-45C1-8048-09083133D4A8}" srcOrd="0" destOrd="0" presId="urn:diagrams.loki3.com/BracketList+Icon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C6A4ED9D-F692-4E9F-97F1-B0E6F6A64EF2}" type="presOf" srcId="{59C7CC7B-BE09-4F44-A5A7-A21511EB4697}" destId="{3786DFF8-6B4B-4AB9-B30A-2FD0CAA47984}" srcOrd="0" destOrd="0" presId="urn:diagrams.loki3.com/BracketList+Icon"/>
    <dgm:cxn modelId="{E5F466C2-4885-42E4-AA98-81362ACE9821}" type="presOf" srcId="{EDE9B41D-7800-49BC-9A87-DB20891FA8A7}" destId="{8DB3B9A3-B02A-4740-A1FE-E1F64E1D50BB}" srcOrd="0" destOrd="0" presId="urn:diagrams.loki3.com/BracketList+Icon"/>
    <dgm:cxn modelId="{474BB5D2-DE24-49A7-89A8-B95BE893FD09}" type="presOf" srcId="{4B9D4988-9128-40E4-BDFD-C61325322988}" destId="{C819BDFD-C2A5-4C92-A67F-F9147B88AF69}" srcOrd="0" destOrd="0" presId="urn:diagrams.loki3.com/BracketList+Icon"/>
    <dgm:cxn modelId="{240D4DD4-F888-41B0-B93A-01B1E7849C29}" type="presOf" srcId="{63482201-E295-4F8D-B214-A5C1137DC47D}" destId="{ACF87E5F-7BC0-41CB-A59E-9C5C90500884}" srcOrd="0" destOrd="0" presId="urn:diagrams.loki3.com/BracketList+Icon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246109C6-D83C-402A-9DF1-0C7EF1BF8EED}" type="presParOf" srcId="{8DB3B9A3-B02A-4740-A1FE-E1F64E1D50BB}" destId="{A4795B15-59BA-4149-A54B-1852DED67FC6}" srcOrd="0" destOrd="0" presId="urn:diagrams.loki3.com/BracketList+Icon"/>
    <dgm:cxn modelId="{1D0FB3EA-0DCB-4751-BA3C-1F724EAFDFC2}" type="presParOf" srcId="{A4795B15-59BA-4149-A54B-1852DED67FC6}" destId="{166ED578-8936-45C1-8048-09083133D4A8}" srcOrd="0" destOrd="0" presId="urn:diagrams.loki3.com/BracketList+Icon"/>
    <dgm:cxn modelId="{AA35BCE7-5A50-4660-B5E5-97602D76D0E6}" type="presParOf" srcId="{A4795B15-59BA-4149-A54B-1852DED67FC6}" destId="{CCC5ADE1-7D5E-4769-A268-27C014D2F4F3}" srcOrd="1" destOrd="0" presId="urn:diagrams.loki3.com/BracketList+Icon"/>
    <dgm:cxn modelId="{6903453F-D142-41E2-AAB5-03B1E801E61B}" type="presParOf" srcId="{A4795B15-59BA-4149-A54B-1852DED67FC6}" destId="{76F9E993-E8BF-44E8-BA3D-8288154FDDED}" srcOrd="2" destOrd="0" presId="urn:diagrams.loki3.com/BracketList+Icon"/>
    <dgm:cxn modelId="{C84F573E-E4C3-4306-A312-14F9279A6EA4}" type="presParOf" srcId="{A4795B15-59BA-4149-A54B-1852DED67FC6}" destId="{3786DFF8-6B4B-4AB9-B30A-2FD0CAA47984}" srcOrd="3" destOrd="0" presId="urn:diagrams.loki3.com/BracketList+Icon"/>
    <dgm:cxn modelId="{906AC98A-2FA8-4395-9845-BE1769689BCD}" type="presParOf" srcId="{8DB3B9A3-B02A-4740-A1FE-E1F64E1D50BB}" destId="{FDDD819E-7A6E-4DC7-8DCA-5FE6016B666B}" srcOrd="1" destOrd="0" presId="urn:diagrams.loki3.com/BracketList+Icon"/>
    <dgm:cxn modelId="{A01CB414-7206-4ADC-9D1E-5D137BFEA673}" type="presParOf" srcId="{8DB3B9A3-B02A-4740-A1FE-E1F64E1D50BB}" destId="{2391EF07-57DA-4607-B06B-82B4F55DE46D}" srcOrd="2" destOrd="0" presId="urn:diagrams.loki3.com/BracketList+Icon"/>
    <dgm:cxn modelId="{4B5EBD69-0E19-4DDB-BFCE-327B6A8CB952}" type="presParOf" srcId="{2391EF07-57DA-4607-B06B-82B4F55DE46D}" destId="{BBE684EC-E751-4457-8A23-2BA1F38C9A74}" srcOrd="0" destOrd="0" presId="urn:diagrams.loki3.com/BracketList+Icon"/>
    <dgm:cxn modelId="{1F5E090E-8F9A-4B51-B15E-9BAA7F6E1C17}" type="presParOf" srcId="{2391EF07-57DA-4607-B06B-82B4F55DE46D}" destId="{8F0EAB7A-880F-43C0-BE49-5BE500601B4B}" srcOrd="1" destOrd="0" presId="urn:diagrams.loki3.com/BracketList+Icon"/>
    <dgm:cxn modelId="{A03042BC-7B2C-4945-8510-95EE77BEA5C6}" type="presParOf" srcId="{2391EF07-57DA-4607-B06B-82B4F55DE46D}" destId="{FCFF83BD-EC0A-4660-9DC2-7259AD4ED681}" srcOrd="2" destOrd="0" presId="urn:diagrams.loki3.com/BracketList+Icon"/>
    <dgm:cxn modelId="{370FE733-3996-4F60-90FE-E182717A8169}" type="presParOf" srcId="{2391EF07-57DA-4607-B06B-82B4F55DE46D}" destId="{FC14292D-9936-4298-9163-3FCCDC99AD3B}" srcOrd="3" destOrd="0" presId="urn:diagrams.loki3.com/BracketList+Icon"/>
    <dgm:cxn modelId="{21717981-160C-4039-A7EB-2A4DA56FCDC7}" type="presParOf" srcId="{8DB3B9A3-B02A-4740-A1FE-E1F64E1D50BB}" destId="{C38B34D0-54FC-4E10-8072-65E767B41A33}" srcOrd="3" destOrd="0" presId="urn:diagrams.loki3.com/BracketList+Icon"/>
    <dgm:cxn modelId="{481EC1AE-3CB4-4E6B-BE2C-F108181F89F2}" type="presParOf" srcId="{8DB3B9A3-B02A-4740-A1FE-E1F64E1D50BB}" destId="{8DC9FE20-1D57-45B8-8105-7E8327EC3735}" srcOrd="4" destOrd="0" presId="urn:diagrams.loki3.com/BracketList+Icon"/>
    <dgm:cxn modelId="{14075D79-914D-4D83-AAF2-1777D527346A}" type="presParOf" srcId="{8DC9FE20-1D57-45B8-8105-7E8327EC3735}" destId="{ACF87E5F-7BC0-41CB-A59E-9C5C90500884}" srcOrd="0" destOrd="0" presId="urn:diagrams.loki3.com/BracketList+Icon"/>
    <dgm:cxn modelId="{8B23F1F6-0975-475D-BB93-09979BA987AC}" type="presParOf" srcId="{8DC9FE20-1D57-45B8-8105-7E8327EC3735}" destId="{DA37516A-A03B-4290-9296-64459FB08061}" srcOrd="1" destOrd="0" presId="urn:diagrams.loki3.com/BracketList+Icon"/>
    <dgm:cxn modelId="{C19AC6EC-1265-47CF-9133-324D132C0AD1}" type="presParOf" srcId="{8DC9FE20-1D57-45B8-8105-7E8327EC3735}" destId="{2D3C214B-6610-4C54-A034-154B7F136EAA}" srcOrd="2" destOrd="0" presId="urn:diagrams.loki3.com/BracketList+Icon"/>
    <dgm:cxn modelId="{34F142C8-95C5-45AD-8A11-6C75D55B5029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EE4E1-E46C-476A-8183-E83CD16A0635}">
      <dsp:nvSpPr>
        <dsp:cNvPr id="0" name=""/>
        <dsp:cNvSpPr/>
      </dsp:nvSpPr>
      <dsp:spPr>
        <a:xfrm>
          <a:off x="668461" y="405498"/>
          <a:ext cx="1252388" cy="8353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80 os. -ankieta online</a:t>
          </a:r>
        </a:p>
      </dsp:txBody>
      <dsp:txXfrm>
        <a:off x="868843" y="405498"/>
        <a:ext cx="1052006" cy="835343"/>
      </dsp:txXfrm>
    </dsp:sp>
    <dsp:sp modelId="{72BC0AEE-38E1-49F1-BA30-A21B0BE27C90}">
      <dsp:nvSpPr>
        <dsp:cNvPr id="0" name=""/>
        <dsp:cNvSpPr/>
      </dsp:nvSpPr>
      <dsp:spPr>
        <a:xfrm>
          <a:off x="668461" y="1240841"/>
          <a:ext cx="1252388" cy="8353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10 os. – IDI</a:t>
          </a:r>
        </a:p>
      </dsp:txBody>
      <dsp:txXfrm>
        <a:off x="868843" y="1240841"/>
        <a:ext cx="1052006" cy="835343"/>
      </dsp:txXfrm>
    </dsp:sp>
    <dsp:sp modelId="{6B3029FE-D9CD-4C94-99F1-C3BBEEEF6602}">
      <dsp:nvSpPr>
        <dsp:cNvPr id="0" name=""/>
        <dsp:cNvSpPr/>
      </dsp:nvSpPr>
      <dsp:spPr>
        <a:xfrm>
          <a:off x="668461" y="2076184"/>
          <a:ext cx="1252388" cy="8353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3 fokusy</a:t>
          </a:r>
        </a:p>
      </dsp:txBody>
      <dsp:txXfrm>
        <a:off x="868843" y="2076184"/>
        <a:ext cx="1052006" cy="835343"/>
      </dsp:txXfrm>
    </dsp:sp>
    <dsp:sp modelId="{06732B7A-A02D-44E6-ABA6-83EC795D8B86}">
      <dsp:nvSpPr>
        <dsp:cNvPr id="0" name=""/>
        <dsp:cNvSpPr/>
      </dsp:nvSpPr>
      <dsp:spPr>
        <a:xfrm>
          <a:off x="520" y="71527"/>
          <a:ext cx="834925" cy="8349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Polska</a:t>
          </a:r>
        </a:p>
      </dsp:txBody>
      <dsp:txXfrm>
        <a:off x="122792" y="193799"/>
        <a:ext cx="590381" cy="590381"/>
      </dsp:txXfrm>
    </dsp:sp>
    <dsp:sp modelId="{A65761B9-F4D2-405C-93BD-882E4C63F266}">
      <dsp:nvSpPr>
        <dsp:cNvPr id="0" name=""/>
        <dsp:cNvSpPr/>
      </dsp:nvSpPr>
      <dsp:spPr>
        <a:xfrm>
          <a:off x="2755775" y="405498"/>
          <a:ext cx="1252388" cy="8353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/>
            <a:t>100</a:t>
          </a:r>
          <a:r>
            <a:rPr lang="pl-PL" sz="1400" kern="1200" dirty="0"/>
            <a:t> os. – ankieta online</a:t>
          </a:r>
        </a:p>
      </dsp:txBody>
      <dsp:txXfrm>
        <a:off x="2956158" y="405498"/>
        <a:ext cx="1052006" cy="835343"/>
      </dsp:txXfrm>
    </dsp:sp>
    <dsp:sp modelId="{87180201-FF71-448B-815E-BD6BC372CB88}">
      <dsp:nvSpPr>
        <dsp:cNvPr id="0" name=""/>
        <dsp:cNvSpPr/>
      </dsp:nvSpPr>
      <dsp:spPr>
        <a:xfrm>
          <a:off x="2755775" y="1240841"/>
          <a:ext cx="1252388" cy="83534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10 os. – IDI</a:t>
          </a:r>
        </a:p>
      </dsp:txBody>
      <dsp:txXfrm>
        <a:off x="2956158" y="1240841"/>
        <a:ext cx="1052006" cy="835343"/>
      </dsp:txXfrm>
    </dsp:sp>
    <dsp:sp modelId="{7B881842-8849-476A-8054-874809DC5200}">
      <dsp:nvSpPr>
        <dsp:cNvPr id="0" name=""/>
        <dsp:cNvSpPr/>
      </dsp:nvSpPr>
      <dsp:spPr>
        <a:xfrm>
          <a:off x="2755775" y="2076184"/>
          <a:ext cx="1252388" cy="8353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3 fokusy</a:t>
          </a:r>
        </a:p>
      </dsp:txBody>
      <dsp:txXfrm>
        <a:off x="2956158" y="2076184"/>
        <a:ext cx="1052006" cy="835343"/>
      </dsp:txXfrm>
    </dsp:sp>
    <dsp:sp modelId="{3C319A65-D7F8-4631-B9AA-F4C32B401CBD}">
      <dsp:nvSpPr>
        <dsp:cNvPr id="0" name=""/>
        <dsp:cNvSpPr/>
      </dsp:nvSpPr>
      <dsp:spPr>
        <a:xfrm>
          <a:off x="2087835" y="71527"/>
          <a:ext cx="834925" cy="8349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Węgry</a:t>
          </a:r>
        </a:p>
      </dsp:txBody>
      <dsp:txXfrm>
        <a:off x="2210107" y="193799"/>
        <a:ext cx="590381" cy="590381"/>
      </dsp:txXfrm>
    </dsp:sp>
    <dsp:sp modelId="{FB140456-8279-402E-BE7F-4B67C9C9FEEB}">
      <dsp:nvSpPr>
        <dsp:cNvPr id="0" name=""/>
        <dsp:cNvSpPr/>
      </dsp:nvSpPr>
      <dsp:spPr>
        <a:xfrm>
          <a:off x="4843090" y="405498"/>
          <a:ext cx="1252388" cy="8353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80 os. – ankieta online</a:t>
          </a:r>
        </a:p>
      </dsp:txBody>
      <dsp:txXfrm>
        <a:off x="5043472" y="405498"/>
        <a:ext cx="1052006" cy="835343"/>
      </dsp:txXfrm>
    </dsp:sp>
    <dsp:sp modelId="{CE422C73-2031-4FF0-A07C-F66A85C77409}">
      <dsp:nvSpPr>
        <dsp:cNvPr id="0" name=""/>
        <dsp:cNvSpPr/>
      </dsp:nvSpPr>
      <dsp:spPr>
        <a:xfrm>
          <a:off x="4843090" y="1240841"/>
          <a:ext cx="1252388" cy="8353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10 os. – IDI</a:t>
          </a:r>
        </a:p>
      </dsp:txBody>
      <dsp:txXfrm>
        <a:off x="5043472" y="1240841"/>
        <a:ext cx="1052006" cy="835343"/>
      </dsp:txXfrm>
    </dsp:sp>
    <dsp:sp modelId="{C0DA6AD1-6C32-4FC9-8280-117C9BD33D99}">
      <dsp:nvSpPr>
        <dsp:cNvPr id="0" name=""/>
        <dsp:cNvSpPr/>
      </dsp:nvSpPr>
      <dsp:spPr>
        <a:xfrm>
          <a:off x="4843090" y="2076184"/>
          <a:ext cx="1252388" cy="8353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3 fokusy</a:t>
          </a:r>
        </a:p>
      </dsp:txBody>
      <dsp:txXfrm>
        <a:off x="5043472" y="2076184"/>
        <a:ext cx="1052006" cy="835343"/>
      </dsp:txXfrm>
    </dsp:sp>
    <dsp:sp modelId="{570D46A9-391D-419A-9C9F-816FC737714D}">
      <dsp:nvSpPr>
        <dsp:cNvPr id="0" name=""/>
        <dsp:cNvSpPr/>
      </dsp:nvSpPr>
      <dsp:spPr>
        <a:xfrm>
          <a:off x="4175149" y="71527"/>
          <a:ext cx="834925" cy="8349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Wielka Brytania</a:t>
          </a:r>
        </a:p>
      </dsp:txBody>
      <dsp:txXfrm>
        <a:off x="4297421" y="193799"/>
        <a:ext cx="590381" cy="5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ED578-8936-45C1-8048-09083133D4A8}">
      <dsp:nvSpPr>
        <dsp:cNvPr id="0" name=""/>
        <dsp:cNvSpPr/>
      </dsp:nvSpPr>
      <dsp:spPr>
        <a:xfrm>
          <a:off x="4077" y="789988"/>
          <a:ext cx="96338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99,23%</a:t>
          </a:r>
          <a:endParaRPr lang="pl-PL" sz="1800" kern="1200" dirty="0"/>
        </a:p>
      </dsp:txBody>
      <dsp:txXfrm>
        <a:off x="4077" y="789988"/>
        <a:ext cx="963388" cy="356400"/>
      </dsp:txXfrm>
    </dsp:sp>
    <dsp:sp modelId="{CCC5ADE1-7D5E-4769-A268-27C014D2F4F3}">
      <dsp:nvSpPr>
        <dsp:cNvPr id="0" name=""/>
        <dsp:cNvSpPr/>
      </dsp:nvSpPr>
      <dsp:spPr>
        <a:xfrm>
          <a:off x="967465" y="645200"/>
          <a:ext cx="192677" cy="6459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DFF8-6B4B-4AB9-B30A-2FD0CAA47984}">
      <dsp:nvSpPr>
        <dsp:cNvPr id="0" name=""/>
        <dsp:cNvSpPr/>
      </dsp:nvSpPr>
      <dsp:spPr>
        <a:xfrm>
          <a:off x="1237214" y="645200"/>
          <a:ext cx="5959506" cy="6459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Wsłuchuje się w grupę i jej potrzeby związane z rozwojem osobistym i/lub instytucjonalnym uczestników. </a:t>
          </a:r>
        </a:p>
      </dsp:txBody>
      <dsp:txXfrm>
        <a:off x="1237214" y="645200"/>
        <a:ext cx="5959506" cy="645975"/>
      </dsp:txXfrm>
    </dsp:sp>
    <dsp:sp modelId="{BBE684EC-E751-4457-8A23-2BA1F38C9A74}">
      <dsp:nvSpPr>
        <dsp:cNvPr id="0" name=""/>
        <dsp:cNvSpPr/>
      </dsp:nvSpPr>
      <dsp:spPr>
        <a:xfrm>
          <a:off x="4077" y="1623275"/>
          <a:ext cx="968662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97,23%</a:t>
          </a:r>
        </a:p>
      </dsp:txBody>
      <dsp:txXfrm>
        <a:off x="4077" y="1623275"/>
        <a:ext cx="968662" cy="356400"/>
      </dsp:txXfrm>
    </dsp:sp>
    <dsp:sp modelId="{8F0EAB7A-880F-43C0-BE49-5BE500601B4B}">
      <dsp:nvSpPr>
        <dsp:cNvPr id="0" name=""/>
        <dsp:cNvSpPr/>
      </dsp:nvSpPr>
      <dsp:spPr>
        <a:xfrm>
          <a:off x="972739" y="1355975"/>
          <a:ext cx="193732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4292D-9936-4298-9163-3FCCDC99AD3B}">
      <dsp:nvSpPr>
        <dsp:cNvPr id="0" name=""/>
        <dsp:cNvSpPr/>
      </dsp:nvSpPr>
      <dsp:spPr>
        <a:xfrm>
          <a:off x="1243965" y="1355975"/>
          <a:ext cx="5950976" cy="891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Dobiera aktywizujące metody i techniki prowadzenia szkolenia uwzględniające specyfikę grupy np. wiek, sprawność fizyczną, niezbędne wyposażenie.</a:t>
          </a:r>
        </a:p>
      </dsp:txBody>
      <dsp:txXfrm>
        <a:off x="1243965" y="1355975"/>
        <a:ext cx="5950976" cy="891000"/>
      </dsp:txXfrm>
    </dsp:sp>
    <dsp:sp modelId="{ACF87E5F-7BC0-41CB-A59E-9C5C90500884}">
      <dsp:nvSpPr>
        <dsp:cNvPr id="0" name=""/>
        <dsp:cNvSpPr/>
      </dsp:nvSpPr>
      <dsp:spPr>
        <a:xfrm>
          <a:off x="4077" y="2579075"/>
          <a:ext cx="9545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97,1%</a:t>
          </a:r>
        </a:p>
      </dsp:txBody>
      <dsp:txXfrm>
        <a:off x="4077" y="2579075"/>
        <a:ext cx="954598" cy="356400"/>
      </dsp:txXfrm>
    </dsp:sp>
    <dsp:sp modelId="{DA37516A-A03B-4290-9296-64459FB08061}">
      <dsp:nvSpPr>
        <dsp:cNvPr id="0" name=""/>
        <dsp:cNvSpPr/>
      </dsp:nvSpPr>
      <dsp:spPr>
        <a:xfrm>
          <a:off x="958675" y="2311775"/>
          <a:ext cx="190919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9BDFD-C2A5-4C92-A67F-F9147B88AF69}">
      <dsp:nvSpPr>
        <dsp:cNvPr id="0" name=""/>
        <dsp:cNvSpPr/>
      </dsp:nvSpPr>
      <dsp:spPr>
        <a:xfrm>
          <a:off x="1225963" y="2311775"/>
          <a:ext cx="5970044" cy="891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Dobiera treści nauczania oraz zadania zawodowe adekwatne do sformułowanych celów i określonych potrzeb szkoleniowych uczestników.</a:t>
          </a:r>
        </a:p>
      </dsp:txBody>
      <dsp:txXfrm>
        <a:off x="1225963" y="2311775"/>
        <a:ext cx="5970044" cy="891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ED578-8936-45C1-8048-09083133D4A8}">
      <dsp:nvSpPr>
        <dsp:cNvPr id="0" name=""/>
        <dsp:cNvSpPr/>
      </dsp:nvSpPr>
      <dsp:spPr>
        <a:xfrm>
          <a:off x="4077" y="223580"/>
          <a:ext cx="96338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98,4%</a:t>
          </a:r>
        </a:p>
      </dsp:txBody>
      <dsp:txXfrm>
        <a:off x="4077" y="223580"/>
        <a:ext cx="963388" cy="356400"/>
      </dsp:txXfrm>
    </dsp:sp>
    <dsp:sp modelId="{CCC5ADE1-7D5E-4769-A268-27C014D2F4F3}">
      <dsp:nvSpPr>
        <dsp:cNvPr id="0" name=""/>
        <dsp:cNvSpPr/>
      </dsp:nvSpPr>
      <dsp:spPr>
        <a:xfrm>
          <a:off x="967465" y="206874"/>
          <a:ext cx="19267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DFF8-6B4B-4AB9-B30A-2FD0CAA47984}">
      <dsp:nvSpPr>
        <dsp:cNvPr id="0" name=""/>
        <dsp:cNvSpPr/>
      </dsp:nvSpPr>
      <dsp:spPr>
        <a:xfrm>
          <a:off x="1237214" y="206874"/>
          <a:ext cx="5959506" cy="389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Przedstawia informacje w sposób jasny i zrozumiały.</a:t>
          </a:r>
        </a:p>
      </dsp:txBody>
      <dsp:txXfrm>
        <a:off x="1237214" y="206874"/>
        <a:ext cx="5959506" cy="389812"/>
      </dsp:txXfrm>
    </dsp:sp>
    <dsp:sp modelId="{BBE684EC-E751-4457-8A23-2BA1F38C9A74}">
      <dsp:nvSpPr>
        <dsp:cNvPr id="0" name=""/>
        <dsp:cNvSpPr/>
      </dsp:nvSpPr>
      <dsp:spPr>
        <a:xfrm>
          <a:off x="4077" y="928786"/>
          <a:ext cx="968662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97,53%</a:t>
          </a:r>
        </a:p>
      </dsp:txBody>
      <dsp:txXfrm>
        <a:off x="4077" y="928786"/>
        <a:ext cx="968662" cy="356400"/>
      </dsp:txXfrm>
    </dsp:sp>
    <dsp:sp modelId="{8F0EAB7A-880F-43C0-BE49-5BE500601B4B}">
      <dsp:nvSpPr>
        <dsp:cNvPr id="0" name=""/>
        <dsp:cNvSpPr/>
      </dsp:nvSpPr>
      <dsp:spPr>
        <a:xfrm>
          <a:off x="972739" y="661486"/>
          <a:ext cx="193732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4292D-9936-4298-9163-3FCCDC99AD3B}">
      <dsp:nvSpPr>
        <dsp:cNvPr id="0" name=""/>
        <dsp:cNvSpPr/>
      </dsp:nvSpPr>
      <dsp:spPr>
        <a:xfrm>
          <a:off x="1243965" y="661486"/>
          <a:ext cx="5950976" cy="891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Doprowadza do tego, aby uczestnicy dostrzegli związki między doświadczeniem zdobywanym podczas szkolenia </a:t>
          </a:r>
          <a:br>
            <a:rPr lang="pl-PL" sz="1800" kern="1200" dirty="0"/>
          </a:br>
          <a:r>
            <a:rPr lang="pl-PL" sz="1800" kern="1200" dirty="0"/>
            <a:t>a praktyką zawodową. </a:t>
          </a:r>
        </a:p>
      </dsp:txBody>
      <dsp:txXfrm>
        <a:off x="1243965" y="661486"/>
        <a:ext cx="5950976" cy="891000"/>
      </dsp:txXfrm>
    </dsp:sp>
    <dsp:sp modelId="{ACF87E5F-7BC0-41CB-A59E-9C5C90500884}">
      <dsp:nvSpPr>
        <dsp:cNvPr id="0" name=""/>
        <dsp:cNvSpPr/>
      </dsp:nvSpPr>
      <dsp:spPr>
        <a:xfrm>
          <a:off x="4077" y="2140749"/>
          <a:ext cx="9545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97,1%</a:t>
          </a:r>
        </a:p>
      </dsp:txBody>
      <dsp:txXfrm>
        <a:off x="4077" y="2140749"/>
        <a:ext cx="954598" cy="356400"/>
      </dsp:txXfrm>
    </dsp:sp>
    <dsp:sp modelId="{DA37516A-A03B-4290-9296-64459FB08061}">
      <dsp:nvSpPr>
        <dsp:cNvPr id="0" name=""/>
        <dsp:cNvSpPr/>
      </dsp:nvSpPr>
      <dsp:spPr>
        <a:xfrm>
          <a:off x="958675" y="1617286"/>
          <a:ext cx="190919" cy="14033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9BDFD-C2A5-4C92-A67F-F9147B88AF69}">
      <dsp:nvSpPr>
        <dsp:cNvPr id="0" name=""/>
        <dsp:cNvSpPr/>
      </dsp:nvSpPr>
      <dsp:spPr>
        <a:xfrm>
          <a:off x="1225963" y="1617286"/>
          <a:ext cx="5970044" cy="1403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Stosuje techniki angażowania, ujawniania potencjału uczestników, skupiania wokół wspólnych celów </a:t>
          </a:r>
          <a:br>
            <a:rPr lang="pl-PL" sz="1800" kern="1200" dirty="0"/>
          </a:br>
          <a:r>
            <a:rPr lang="pl-PL" sz="1800" kern="1200" dirty="0"/>
            <a:t>np. wyciąganie, równoważenie, udzielanie głosu, tworzenie przestrzeni, utrzymywanie tematu dyskusji lub ustalonego porządku. </a:t>
          </a:r>
        </a:p>
      </dsp:txBody>
      <dsp:txXfrm>
        <a:off x="1225963" y="1617286"/>
        <a:ext cx="5970044" cy="1403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ED578-8936-45C1-8048-09083133D4A8}">
      <dsp:nvSpPr>
        <dsp:cNvPr id="0" name=""/>
        <dsp:cNvSpPr/>
      </dsp:nvSpPr>
      <dsp:spPr>
        <a:xfrm>
          <a:off x="4077" y="980930"/>
          <a:ext cx="96338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98,77%</a:t>
          </a:r>
        </a:p>
      </dsp:txBody>
      <dsp:txXfrm>
        <a:off x="4077" y="980930"/>
        <a:ext cx="963388" cy="356400"/>
      </dsp:txXfrm>
    </dsp:sp>
    <dsp:sp modelId="{CCC5ADE1-7D5E-4769-A268-27C014D2F4F3}">
      <dsp:nvSpPr>
        <dsp:cNvPr id="0" name=""/>
        <dsp:cNvSpPr/>
      </dsp:nvSpPr>
      <dsp:spPr>
        <a:xfrm>
          <a:off x="967465" y="964224"/>
          <a:ext cx="19267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DFF8-6B4B-4AB9-B30A-2FD0CAA47984}">
      <dsp:nvSpPr>
        <dsp:cNvPr id="0" name=""/>
        <dsp:cNvSpPr/>
      </dsp:nvSpPr>
      <dsp:spPr>
        <a:xfrm>
          <a:off x="1237214" y="964224"/>
          <a:ext cx="5959506" cy="389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Przestrzeganie zasad etycznych w pracy zawodowej. </a:t>
          </a:r>
        </a:p>
      </dsp:txBody>
      <dsp:txXfrm>
        <a:off x="1237214" y="964224"/>
        <a:ext cx="5959506" cy="389812"/>
      </dsp:txXfrm>
    </dsp:sp>
    <dsp:sp modelId="{BBE684EC-E751-4457-8A23-2BA1F38C9A74}">
      <dsp:nvSpPr>
        <dsp:cNvPr id="0" name=""/>
        <dsp:cNvSpPr/>
      </dsp:nvSpPr>
      <dsp:spPr>
        <a:xfrm>
          <a:off x="4077" y="1435543"/>
          <a:ext cx="968662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98,37%</a:t>
          </a:r>
        </a:p>
      </dsp:txBody>
      <dsp:txXfrm>
        <a:off x="4077" y="1435543"/>
        <a:ext cx="968662" cy="356400"/>
      </dsp:txXfrm>
    </dsp:sp>
    <dsp:sp modelId="{8F0EAB7A-880F-43C0-BE49-5BE500601B4B}">
      <dsp:nvSpPr>
        <dsp:cNvPr id="0" name=""/>
        <dsp:cNvSpPr/>
      </dsp:nvSpPr>
      <dsp:spPr>
        <a:xfrm>
          <a:off x="972739" y="1418836"/>
          <a:ext cx="193732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4292D-9936-4298-9163-3FCCDC99AD3B}">
      <dsp:nvSpPr>
        <dsp:cNvPr id="0" name=""/>
        <dsp:cNvSpPr/>
      </dsp:nvSpPr>
      <dsp:spPr>
        <a:xfrm>
          <a:off x="1243965" y="1418836"/>
          <a:ext cx="5950976" cy="389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Ustawiczne doskonalenie posiadanych kwalifikacji. </a:t>
          </a:r>
        </a:p>
      </dsp:txBody>
      <dsp:txXfrm>
        <a:off x="1243965" y="1418836"/>
        <a:ext cx="5950976" cy="389812"/>
      </dsp:txXfrm>
    </dsp:sp>
    <dsp:sp modelId="{ACF87E5F-7BC0-41CB-A59E-9C5C90500884}">
      <dsp:nvSpPr>
        <dsp:cNvPr id="0" name=""/>
        <dsp:cNvSpPr/>
      </dsp:nvSpPr>
      <dsp:spPr>
        <a:xfrm>
          <a:off x="4077" y="1890155"/>
          <a:ext cx="9545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98,17%</a:t>
          </a:r>
        </a:p>
      </dsp:txBody>
      <dsp:txXfrm>
        <a:off x="4077" y="1890155"/>
        <a:ext cx="954598" cy="356400"/>
      </dsp:txXfrm>
    </dsp:sp>
    <dsp:sp modelId="{DA37516A-A03B-4290-9296-64459FB08061}">
      <dsp:nvSpPr>
        <dsp:cNvPr id="0" name=""/>
        <dsp:cNvSpPr/>
      </dsp:nvSpPr>
      <dsp:spPr>
        <a:xfrm>
          <a:off x="958675" y="1873449"/>
          <a:ext cx="190919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9BDFD-C2A5-4C92-A67F-F9147B88AF69}">
      <dsp:nvSpPr>
        <dsp:cNvPr id="0" name=""/>
        <dsp:cNvSpPr/>
      </dsp:nvSpPr>
      <dsp:spPr>
        <a:xfrm>
          <a:off x="1225963" y="1873449"/>
          <a:ext cx="5970044" cy="389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Prezentowanie wysokiej kultury osobistej I wartości etycznej. </a:t>
          </a:r>
        </a:p>
      </dsp:txBody>
      <dsp:txXfrm>
        <a:off x="1225963" y="1873449"/>
        <a:ext cx="5970044" cy="389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F7E5-4210-4C48-A0D0-EC1913ACD6AD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7A289-46CF-471A-AE8A-4022517D44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99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B107-5B22-4092-8CE2-0C2BE9D4E63B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7C06-85B9-4EC0-B1E9-FBE4D42FF3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5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75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75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75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7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/>
          <p:cNvSpPr txBox="1"/>
          <p:nvPr userDrawn="1"/>
        </p:nvSpPr>
        <p:spPr>
          <a:xfrm>
            <a:off x="1403648" y="2733768"/>
            <a:ext cx="1273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>
              <a:latin typeface="Akrobat" pitchFamily="50" charset="-18"/>
            </a:endParaRPr>
          </a:p>
        </p:txBody>
      </p:sp>
      <p:pic>
        <p:nvPicPr>
          <p:cNvPr id="20" name="Obraz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88" y="4493627"/>
            <a:ext cx="1266656" cy="373999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1" r="19171"/>
          <a:stretch/>
        </p:blipFill>
        <p:spPr>
          <a:xfrm>
            <a:off x="1031813" y="-22687"/>
            <a:ext cx="2400544" cy="2400544"/>
          </a:xfrm>
          <a:prstGeom prst="rect">
            <a:avLst/>
          </a:prstGeom>
        </p:spPr>
      </p:pic>
      <p:sp>
        <p:nvSpPr>
          <p:cNvPr id="22" name="Prostokąt 21"/>
          <p:cNvSpPr/>
          <p:nvPr userDrawn="1"/>
        </p:nvSpPr>
        <p:spPr>
          <a:xfrm>
            <a:off x="3432357" y="-22688"/>
            <a:ext cx="1031813" cy="1031813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 userDrawn="1"/>
        </p:nvSpPr>
        <p:spPr>
          <a:xfrm>
            <a:off x="2400544" y="-22689"/>
            <a:ext cx="1031813" cy="1031813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0" y="1346044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8112187" y="271088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72AF6430-08EE-410E-8162-00E92121B7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57" y="4494498"/>
            <a:ext cx="793526" cy="392796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ED142ED2-F463-460D-9A06-EC3EE0D26B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494498"/>
            <a:ext cx="390626" cy="392796"/>
          </a:xfrm>
          <a:prstGeom prst="rect">
            <a:avLst/>
          </a:prstGeom>
        </p:spPr>
      </p:pic>
      <p:pic>
        <p:nvPicPr>
          <p:cNvPr id="14" name="Picture 2" descr="https://mediaprocessor.websimages.com/fit/1920x1920/www.ukspot-ltd.com/medium-5.png">
            <a:extLst>
              <a:ext uri="{FF2B5EF4-FFF2-40B4-BE49-F238E27FC236}">
                <a16:creationId xmlns:a16="http://schemas.microsoft.com/office/drawing/2014/main" id="{4BFEAE2B-32C4-42D7-9B41-65B0B2BBF3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230" y="4493627"/>
            <a:ext cx="442736" cy="47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2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1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4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827584" y="1977684"/>
            <a:ext cx="91264" cy="497617"/>
          </a:xfrm>
          <a:prstGeom prst="rect">
            <a:avLst/>
          </a:prstGeom>
          <a:solidFill>
            <a:srgbClr val="F7A823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3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" t="34367" r="-111" b="34367"/>
          <a:stretch/>
        </p:blipFill>
        <p:spPr>
          <a:xfrm>
            <a:off x="1230833" y="1731490"/>
            <a:ext cx="2649062" cy="1240080"/>
          </a:xfrm>
          <a:prstGeom prst="rect">
            <a:avLst/>
          </a:prstGeom>
        </p:spPr>
      </p:pic>
      <p:sp>
        <p:nvSpPr>
          <p:cNvPr id="15" name="Prostokąt 14"/>
          <p:cNvSpPr/>
          <p:nvPr userDrawn="1"/>
        </p:nvSpPr>
        <p:spPr>
          <a:xfrm>
            <a:off x="3864187" y="1731493"/>
            <a:ext cx="1240080" cy="124008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2639815" y="1731493"/>
            <a:ext cx="1240080" cy="1240080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66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12"/>
          <a:stretch/>
        </p:blipFill>
        <p:spPr>
          <a:xfrm>
            <a:off x="1230833" y="1734007"/>
            <a:ext cx="2633354" cy="2472234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3100839"/>
            <a:ext cx="1230833" cy="1105402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3864187" y="1731493"/>
            <a:ext cx="1240080" cy="124008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2639815" y="1731493"/>
            <a:ext cx="1240080" cy="1240080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80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Obraz 2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1" b="22568"/>
          <a:stretch/>
        </p:blipFill>
        <p:spPr>
          <a:xfrm>
            <a:off x="1026482" y="-16432"/>
            <a:ext cx="2405875" cy="2405875"/>
          </a:xfrm>
          <a:prstGeom prst="rect">
            <a:avLst/>
          </a:prstGeom>
        </p:spPr>
      </p:pic>
      <p:sp>
        <p:nvSpPr>
          <p:cNvPr id="21" name="Prostokąt 20"/>
          <p:cNvSpPr/>
          <p:nvPr userDrawn="1"/>
        </p:nvSpPr>
        <p:spPr>
          <a:xfrm>
            <a:off x="3432357" y="-22688"/>
            <a:ext cx="1031813" cy="1031813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 userDrawn="1"/>
        </p:nvSpPr>
        <p:spPr>
          <a:xfrm>
            <a:off x="2400544" y="-22689"/>
            <a:ext cx="1031813" cy="1031813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>
            <a:off x="-5331" y="135762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 userDrawn="1"/>
        </p:nvSpPr>
        <p:spPr>
          <a:xfrm>
            <a:off x="8112187" y="271088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4" name="Obraz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57" y="4494498"/>
            <a:ext cx="793526" cy="392796"/>
          </a:xfrm>
          <a:prstGeom prst="rect">
            <a:avLst/>
          </a:prstGeom>
        </p:spPr>
      </p:pic>
      <p:pic>
        <p:nvPicPr>
          <p:cNvPr id="35" name="Obraz 3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513425"/>
            <a:ext cx="808973" cy="373869"/>
          </a:xfrm>
          <a:prstGeom prst="rect">
            <a:avLst/>
          </a:prstGeom>
        </p:spPr>
      </p:pic>
      <p:pic>
        <p:nvPicPr>
          <p:cNvPr id="36" name="Obraz 3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494498"/>
            <a:ext cx="390626" cy="392796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41" y="4493626"/>
            <a:ext cx="1266656" cy="37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50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69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5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6EA0-278D-49B6-ACE0-DDF3E5A0211E}" type="datetimeFigureOut">
              <a:rPr lang="pl-PL" smtClean="0"/>
              <a:pPr/>
              <a:t>31-03-2019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9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971600" y="3165715"/>
            <a:ext cx="6094834" cy="825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br>
              <a:rPr lang="pl-PL" sz="7100" dirty="0">
                <a:latin typeface="Akrobat Black" pitchFamily="50" charset="-18"/>
              </a:rPr>
            </a:br>
            <a:r>
              <a:rPr lang="pl-PL" sz="7100" dirty="0">
                <a:latin typeface="Akrobat Black" pitchFamily="50" charset="-18"/>
              </a:rPr>
              <a:t>TRENER KADR SEKTORA TURYSTYCZNEGO</a:t>
            </a: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978736" y="2895685"/>
            <a:ext cx="172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krobat" pitchFamily="50" charset="-18"/>
              </a:rPr>
              <a:t>czerwiec 2018</a:t>
            </a:r>
          </a:p>
        </p:txBody>
      </p:sp>
    </p:spTree>
    <p:extLst>
      <p:ext uri="{BB962C8B-B14F-4D97-AF65-F5344CB8AC3E}">
        <p14:creationId xmlns:p14="http://schemas.microsoft.com/office/powerpoint/2010/main" val="151319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Ilość respondentów w badaniu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8434771" y="4568229"/>
            <a:ext cx="261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4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9400878"/>
              </p:ext>
            </p:extLst>
          </p:nvPr>
        </p:nvGraphicFramePr>
        <p:xfrm>
          <a:off x="1524000" y="1620694"/>
          <a:ext cx="6096000" cy="298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0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  <a:t>Kompetencja 1: IDENTYFIKOWANIE POTRZEB SZKOLENIOWYCH </a:t>
            </a:r>
            <a:b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</a:br>
            <a: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  <a:t>W ZAKRESIE ZAPOTRZEBOWANIA BRANŻY HORECA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8101876B-A71A-453E-B20F-C8400B71B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320625"/>
              </p:ext>
            </p:extLst>
          </p:nvPr>
        </p:nvGraphicFramePr>
        <p:xfrm>
          <a:off x="1244119" y="1419622"/>
          <a:ext cx="7000289" cy="327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36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210369408"/>
              </p:ext>
            </p:extLst>
          </p:nvPr>
        </p:nvGraphicFramePr>
        <p:xfrm>
          <a:off x="1233487" y="790575"/>
          <a:ext cx="66770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99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19821860"/>
              </p:ext>
            </p:extLst>
          </p:nvPr>
        </p:nvGraphicFramePr>
        <p:xfrm>
          <a:off x="1187624" y="987574"/>
          <a:ext cx="7200799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76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  <a:t>Kompetencja 2: PROWADZENIE SZKOLENIA ZAWODOWEGO </a:t>
            </a:r>
            <a:b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</a:br>
            <a: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  <a:t>DLA BRANŻY HORECA W REALNYCH WARUNKACH PRACY</a:t>
            </a:r>
          </a:p>
          <a:p>
            <a:endParaRPr lang="pl-PL" sz="1600" b="1" dirty="0">
              <a:solidFill>
                <a:srgbClr val="EF7D00"/>
              </a:solidFill>
              <a:latin typeface="Akrobat Black" pitchFamily="50" charset="-18"/>
            </a:endParaRPr>
          </a:p>
          <a:p>
            <a:endParaRPr lang="pl-PL" sz="1600" b="1" dirty="0">
              <a:solidFill>
                <a:srgbClr val="EF7D00"/>
              </a:solidFill>
              <a:latin typeface="Akrobat Black" pitchFamily="50" charset="-18"/>
            </a:endParaRP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CC0ABA9F-9DAC-4FF5-90EC-34446BF8A6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275845"/>
              </p:ext>
            </p:extLst>
          </p:nvPr>
        </p:nvGraphicFramePr>
        <p:xfrm>
          <a:off x="1266825" y="1275606"/>
          <a:ext cx="6610350" cy="336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51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33487" y="681037"/>
          <a:ext cx="667702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33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2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41341844"/>
              </p:ext>
            </p:extLst>
          </p:nvPr>
        </p:nvGraphicFramePr>
        <p:xfrm>
          <a:off x="1187624" y="1608064"/>
          <a:ext cx="7200799" cy="322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2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EF7D00"/>
                </a:solidFill>
                <a:latin typeface="Akrobat Black" pitchFamily="50" charset="-18"/>
              </a:rPr>
              <a:t>Kompetencja 3: KOMPETENCJE PERSONALNE I SPOŁECZNE TRENERA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51D4186F-08D0-452D-8333-AC45F65A8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0195897"/>
              </p:ext>
            </p:extLst>
          </p:nvPr>
        </p:nvGraphicFramePr>
        <p:xfrm>
          <a:off x="1266825" y="1038677"/>
          <a:ext cx="6610350" cy="382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3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95400" y="504825"/>
          <a:ext cx="6553200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374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3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0843900"/>
              </p:ext>
            </p:extLst>
          </p:nvPr>
        </p:nvGraphicFramePr>
        <p:xfrm>
          <a:off x="1187624" y="1701718"/>
          <a:ext cx="7200799" cy="322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72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971600" y="2787775"/>
            <a:ext cx="609483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br>
              <a:rPr lang="pl-PL" sz="7100" dirty="0">
                <a:latin typeface="Akrobat Black" pitchFamily="50" charset="-18"/>
              </a:rPr>
            </a:br>
            <a:r>
              <a:rPr lang="pl-PL" sz="7100" dirty="0">
                <a:latin typeface="Akrobat Black" pitchFamily="50" charset="-18"/>
              </a:rPr>
              <a:t>Projekt Trener kadr sektora turystycznego dofinansowany z programu Erasmus+. Realizowany w akcji 2 Partnerstwa strategiczne w sektorze Kształcenia i szkolenia zawodowe.</a:t>
            </a:r>
            <a:endParaRPr lang="pl-PL" sz="4000" dirty="0"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4104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Wnioski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87624" y="1140589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Brak konkretnego modelu kompetencji trenera sektora HORECA </a:t>
            </a:r>
            <a:br>
              <a:rPr lang="pl-PL" dirty="0"/>
            </a:br>
            <a:r>
              <a:rPr lang="pl-PL" dirty="0"/>
              <a:t>na rynku 3 krajów partnerskich oraz w Europie.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Brak standardów budowania i rozwijania kompetencji trenerów HORECA.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Potencjał na rynku HORECA – osoby z doświadczeniem, którym brakuje kompetencji trenerskich.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Skutek: brak możliwości dzielenia się wiedzą z młodszym pokoleniem.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992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>
          <a:xfrm>
            <a:off x="979872" y="3186021"/>
            <a:ext cx="6094834" cy="825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pl-PL" sz="1400" dirty="0">
                <a:latin typeface="Akrobat Black" pitchFamily="50" charset="-18"/>
              </a:rPr>
              <a:t>Magdalena </a:t>
            </a:r>
            <a:r>
              <a:rPr lang="pl-PL" sz="1400" dirty="0" err="1">
                <a:latin typeface="Akrobat Black" pitchFamily="50" charset="-18"/>
              </a:rPr>
              <a:t>Stusińska-Krywalska</a:t>
            </a:r>
            <a:endParaRPr lang="pl-PL" sz="1400" dirty="0">
              <a:latin typeface="Akrobat Black" pitchFamily="50" charset="-18"/>
            </a:endParaRPr>
          </a:p>
          <a:p>
            <a:pPr algn="l">
              <a:lnSpc>
                <a:spcPct val="120000"/>
              </a:lnSpc>
            </a:pPr>
            <a:r>
              <a:rPr lang="pl-PL" sz="1400" dirty="0">
                <a:latin typeface="Akrobat Black" pitchFamily="50" charset="-18"/>
              </a:rPr>
              <a:t>UK SPOT </a:t>
            </a:r>
            <a:r>
              <a:rPr lang="pl-PL" sz="1400" dirty="0" err="1">
                <a:latin typeface="Akrobat Black" pitchFamily="50" charset="-18"/>
              </a:rPr>
              <a:t>Ltd</a:t>
            </a:r>
            <a:endParaRPr lang="pl-PL" sz="1400" dirty="0">
              <a:latin typeface="Akrobat Black" pitchFamily="50" charset="-18"/>
            </a:endParaRPr>
          </a:p>
          <a:p>
            <a:pPr algn="l">
              <a:lnSpc>
                <a:spcPct val="120000"/>
              </a:lnSpc>
            </a:pPr>
            <a:r>
              <a:rPr lang="pl-PL" sz="1400" dirty="0">
                <a:latin typeface="Akrobat Black" pitchFamily="50" charset="-18"/>
              </a:rPr>
              <a:t>Wielka Brytania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963938" y="273376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EF7D00"/>
                </a:solidFill>
                <a:latin typeface="Akrobat" pitchFamily="50" charset="-18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62872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3892203" y="1149593"/>
            <a:ext cx="4761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UK SPOT </a:t>
            </a:r>
            <a:r>
              <a:rPr lang="pl-PL" sz="2800" dirty="0" err="1">
                <a:solidFill>
                  <a:srgbClr val="EF7D00"/>
                </a:solidFill>
                <a:latin typeface="Akrobat Black" pitchFamily="50" charset="-18"/>
              </a:rPr>
              <a:t>Ltd</a:t>
            </a:r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 – </a:t>
            </a:r>
          </a:p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partner Wielka Brytania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2499742"/>
            <a:ext cx="6413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Profil instytucji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działamy od blisko 10 lat na rynku brytyjskim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eksperci i konsultanci brytyjscy oraz międzynarodowi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działamy w obszarze HORECA – współpraca z pracodawcami oraz pracownikami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szkolimy oraz rozwijamy kompetencje osób dorosłych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5394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419622"/>
            <a:ext cx="7319155" cy="3024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Sektor HORECA – budowanie kompetencji pracowników branży.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Współpraca międzynarodowa – partnerzy m.in. Polska, Włochy, Słowacja oraz Węgry.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Szkolenia, doradztwo dostosowane do indywidualnych potrzeb zarówno profesjonalistów,</a:t>
            </a:r>
            <a:br>
              <a:rPr lang="pl-PL" sz="1400" dirty="0"/>
            </a:br>
            <a:r>
              <a:rPr lang="pl-PL" sz="1400" dirty="0"/>
              <a:t>jak i osób rozpoczynających ścieżkę kariery.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Budowanie programów szkoleniowych i edukacyjnych skierowanych do osób dorosłych, ale także młodzieży.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Opracowanie narzędzi edukacyjnych, w tym z wykorzystaniem nowych technologii.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UK SPOT – zakres działań</a:t>
            </a:r>
          </a:p>
        </p:txBody>
      </p:sp>
    </p:spTree>
    <p:extLst>
      <p:ext uri="{BB962C8B-B14F-4D97-AF65-F5344CB8AC3E}">
        <p14:creationId xmlns:p14="http://schemas.microsoft.com/office/powerpoint/2010/main" val="4873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779662"/>
            <a:ext cx="7319155" cy="2664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b="1" dirty="0"/>
              <a:t>Sukces Menadżerek Podkarpacia – 2014-2015 z partnerem z Polski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m.in. prowadzenie szkoleń i warsztatów dla menadżerek branży HORECA z zakresu zarządzania oraz przygotowanie publikacji dot. kompetencji menadżerek w branży HORECA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b="1" dirty="0"/>
              <a:t>Partnerstwo ponadnarodowe HORECA – uczenie się przez całe życie – 2017 z partnerem </a:t>
            </a:r>
            <a:br>
              <a:rPr lang="pl-PL" sz="1400" b="1" dirty="0"/>
            </a:br>
            <a:r>
              <a:rPr lang="pl-PL" sz="1400" b="1" dirty="0"/>
              <a:t>z Polski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m.in. współpraca i konsultacje przy opracowaniu kwalifikacji rynkowych dla pracowników branży HORECA oraz nowoczesnych i elastycznych metod uczenia się w branży HORECA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UK SPOT – projekty międzynarodowe dot. HORECA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8408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3892203" y="1149593"/>
            <a:ext cx="4761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Trener kadr sektora HORECA - badanie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2499742"/>
            <a:ext cx="64135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Zaangażowani:</a:t>
            </a:r>
          </a:p>
          <a:p>
            <a:endParaRPr lang="pl-P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Wyższa Szkoła Turystyki i Ekologii w Suchej Beskidzkiej, Polska – lider projektu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Lake Balaton Development </a:t>
            </a:r>
            <a:r>
              <a:rPr lang="pl-PL" sz="1600" dirty="0" err="1"/>
              <a:t>Coordination</a:t>
            </a:r>
            <a:r>
              <a:rPr lang="pl-PL" sz="1600" dirty="0"/>
              <a:t> </a:t>
            </a:r>
            <a:r>
              <a:rPr lang="pl-PL" sz="1600" dirty="0" err="1"/>
              <a:t>Agency</a:t>
            </a:r>
            <a:r>
              <a:rPr lang="pl-PL" sz="1600" dirty="0"/>
              <a:t> (LBDCA), </a:t>
            </a:r>
            <a:r>
              <a:rPr lang="pl-PL" sz="1600" dirty="0" err="1"/>
              <a:t>Siofok</a:t>
            </a:r>
            <a:r>
              <a:rPr lang="pl-PL" sz="1600" dirty="0"/>
              <a:t>, Węgry - partner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UK SPOT Ltd., </a:t>
            </a:r>
            <a:r>
              <a:rPr lang="pl-PL" sz="1600" dirty="0" err="1"/>
              <a:t>Bradford</a:t>
            </a:r>
            <a:r>
              <a:rPr lang="pl-PL" sz="1600" dirty="0"/>
              <a:t>, Wielka Brytania - partner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7710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491630"/>
            <a:ext cx="7319155" cy="29523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1400" dirty="0"/>
              <a:t>W ramach projektu „Trener kadr sektora turystycznego” zaplanowano przeprowadzenie badań dotyczących </a:t>
            </a:r>
            <a:r>
              <a:rPr lang="pl-PL" sz="1400" b="1" dirty="0"/>
              <a:t>oczekiwanych, posiadanych i brakujących kompetencji </a:t>
            </a:r>
            <a:r>
              <a:rPr lang="pl-PL" sz="1400" dirty="0"/>
              <a:t>wśród trenerów i edukatorów branży HORECA. 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Czas realizacji badania: </a:t>
            </a:r>
            <a:r>
              <a:rPr lang="pl-PL" sz="1400" b="1" dirty="0"/>
              <a:t>I-III 2018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ZAKRES BADANIA DOTYCZY KOMPETENCJI TRENERÓW:  </a:t>
            </a:r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trener zawodów kucharskich (szkolący pomoce kuchenne, kucharzy, szefów kuchni),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trener zawodów barmańskich (szkolący barmanów, baristów, </a:t>
            </a:r>
            <a:r>
              <a:rPr lang="pl-PL" sz="1400" dirty="0" err="1"/>
              <a:t>sommalierów</a:t>
            </a:r>
            <a:r>
              <a:rPr lang="pl-PL" sz="1400" dirty="0"/>
              <a:t>),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trener kelnerów (szkolący kelnerów).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Wprowadzenie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2167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Respondenci badania</a:t>
            </a: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1134486" y="3093808"/>
            <a:ext cx="6605866" cy="221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2400" b="1" dirty="0"/>
              <a:t>GRUPY, DO KTÓRYCH ZOSTAŁO SKIEROWANE BADANIE:</a:t>
            </a:r>
            <a:endParaRPr lang="pl-PL" sz="2400" dirty="0"/>
          </a:p>
          <a:p>
            <a:pPr algn="just"/>
            <a:endParaRPr lang="pl-PL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pracodawcy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eksperci, specjaliści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naukowcy związani z  kształceniem i edukacją osób dorosłych w obszarach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trenerzy realizujący szkolenia dla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pracownicy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studenci kierunków hotelarskich i gastronomicznych</a:t>
            </a:r>
          </a:p>
          <a:p>
            <a:pPr algn="l">
              <a:lnSpc>
                <a:spcPct val="120000"/>
              </a:lnSpc>
            </a:pPr>
            <a:br>
              <a:rPr lang="pl-PL" sz="1600" baseline="30000" dirty="0"/>
            </a:b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031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EF7D00"/>
                </a:solidFill>
                <a:latin typeface="Akrobat Black" pitchFamily="50" charset="-18"/>
              </a:rPr>
              <a:t>Założenia ogólne</a:t>
            </a: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1134486" y="3093808"/>
            <a:ext cx="6605866" cy="221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9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80 ankiet CAWI (ankieta internetowa) w każdym kraju, min. 240 ankiet </a:t>
            </a:r>
            <a:br>
              <a:rPr lang="pl-PL" sz="2900" dirty="0"/>
            </a:br>
            <a:r>
              <a:rPr lang="pl-PL" sz="2900" dirty="0"/>
              <a:t>w projekcie – badania ilościowe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9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10 IDI w każdym kraju, min. 30 IDI w projekcie – badanie jakościowe</a:t>
            </a:r>
          </a:p>
          <a:p>
            <a:pPr lvl="1" algn="just"/>
            <a:endParaRPr lang="pl-PL" sz="29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3 grupy </a:t>
            </a:r>
            <a:r>
              <a:rPr lang="pl-PL" sz="2900" dirty="0" err="1"/>
              <a:t>focusowe</a:t>
            </a:r>
            <a:r>
              <a:rPr lang="pl-PL" sz="2900" dirty="0"/>
              <a:t> (średnio 3-5 osób) w każdym kraju, min. 9 wywiadów </a:t>
            </a:r>
            <a:r>
              <a:rPr lang="pl-PL" sz="2900" dirty="0" err="1"/>
              <a:t>focusowych</a:t>
            </a:r>
            <a:r>
              <a:rPr lang="pl-PL" sz="2900" dirty="0"/>
              <a:t> – badanie jakościowe</a:t>
            </a:r>
          </a:p>
          <a:p>
            <a:pPr algn="l">
              <a:lnSpc>
                <a:spcPct val="120000"/>
              </a:lnSpc>
            </a:pPr>
            <a:br>
              <a:rPr lang="pl-PL" sz="1600" baseline="30000" dirty="0"/>
            </a:b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5978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>
            <a:latin typeface="Akrobat" pitchFamily="50" charset="-1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580</Words>
  <Application>Microsoft Office PowerPoint</Application>
  <PresentationFormat>Pokaz na ekranie (16:9)</PresentationFormat>
  <Paragraphs>149</Paragraphs>
  <Slides>21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Akrobat</vt:lpstr>
      <vt:lpstr>Akrobat Black</vt:lpstr>
      <vt:lpstr>Akrobat Bold</vt:lpstr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Serafińska</dc:creator>
  <cp:lastModifiedBy>E.W.</cp:lastModifiedBy>
  <cp:revision>54</cp:revision>
  <dcterms:created xsi:type="dcterms:W3CDTF">2018-06-21T07:39:35Z</dcterms:created>
  <dcterms:modified xsi:type="dcterms:W3CDTF">2019-03-31T16:12:20Z</dcterms:modified>
</cp:coreProperties>
</file>